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0"/>
  </p:notesMasterIdLst>
  <p:sldIdLst>
    <p:sldId id="277" r:id="rId3"/>
    <p:sldId id="294" r:id="rId4"/>
    <p:sldId id="279" r:id="rId5"/>
    <p:sldId id="258" r:id="rId6"/>
    <p:sldId id="293" r:id="rId7"/>
    <p:sldId id="269" r:id="rId8"/>
    <p:sldId id="280" r:id="rId9"/>
    <p:sldId id="282" r:id="rId10"/>
    <p:sldId id="283" r:id="rId11"/>
    <p:sldId id="284" r:id="rId12"/>
    <p:sldId id="281" r:id="rId13"/>
    <p:sldId id="285" r:id="rId14"/>
    <p:sldId id="287" r:id="rId15"/>
    <p:sldId id="288" r:id="rId16"/>
    <p:sldId id="289" r:id="rId17"/>
    <p:sldId id="290" r:id="rId18"/>
    <p:sldId id="29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4660"/>
  </p:normalViewPr>
  <p:slideViewPr>
    <p:cSldViewPr>
      <p:cViewPr>
        <p:scale>
          <a:sx n="74" d="100"/>
          <a:sy n="74" d="100"/>
        </p:scale>
        <p:origin x="974" y="18"/>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D11B3-C192-4956-86E1-985D102532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16AD23-879A-4340-91C3-A51E15FBBA97}">
      <dgm:prSet/>
      <dgm:spPr/>
      <dgm:t>
        <a:bodyPr/>
        <a:lstStyle/>
        <a:p>
          <a:pPr algn="ctr">
            <a:lnSpc>
              <a:spcPct val="100000"/>
            </a:lnSpc>
          </a:pPr>
          <a:r>
            <a:rPr lang="en-US" dirty="0"/>
            <a:t>Students will read the  “</a:t>
          </a:r>
          <a:r>
            <a:rPr lang="en-US" b="1" dirty="0"/>
            <a:t>What it Means to be Colored in the Capital of the United States” speech.</a:t>
          </a:r>
          <a:endParaRPr lang="en-US" dirty="0"/>
        </a:p>
      </dgm:t>
    </dgm:pt>
    <dgm:pt modelId="{E931B7A8-5ED6-4EC1-8F2A-FB8BD546331A}" type="parTrans" cxnId="{CA3AFF0E-6474-4B6B-97C9-ACA60669E9E8}">
      <dgm:prSet/>
      <dgm:spPr/>
      <dgm:t>
        <a:bodyPr/>
        <a:lstStyle/>
        <a:p>
          <a:endParaRPr lang="en-US"/>
        </a:p>
      </dgm:t>
    </dgm:pt>
    <dgm:pt modelId="{C2EB5D05-B38B-4285-8B54-F7C6BA68625D}" type="sibTrans" cxnId="{CA3AFF0E-6474-4B6B-97C9-ACA60669E9E8}">
      <dgm:prSet/>
      <dgm:spPr/>
      <dgm:t>
        <a:bodyPr/>
        <a:lstStyle/>
        <a:p>
          <a:endParaRPr lang="en-US"/>
        </a:p>
      </dgm:t>
    </dgm:pt>
    <dgm:pt modelId="{B956E50C-867A-4F19-BA1A-77A0ABD5DDDC}" type="pres">
      <dgm:prSet presAssocID="{D69D11B3-C192-4956-86E1-985D102532BA}" presName="linear" presStyleCnt="0">
        <dgm:presLayoutVars>
          <dgm:animLvl val="lvl"/>
          <dgm:resizeHandles val="exact"/>
        </dgm:presLayoutVars>
      </dgm:prSet>
      <dgm:spPr/>
    </dgm:pt>
    <dgm:pt modelId="{FC2DA18D-43E9-4034-A1E0-84AF96B2A7C6}" type="pres">
      <dgm:prSet presAssocID="{2716AD23-879A-4340-91C3-A51E15FBBA97}" presName="parentText" presStyleLbl="node1" presStyleIdx="0" presStyleCnt="1">
        <dgm:presLayoutVars>
          <dgm:chMax val="0"/>
          <dgm:bulletEnabled val="1"/>
        </dgm:presLayoutVars>
      </dgm:prSet>
      <dgm:spPr/>
    </dgm:pt>
  </dgm:ptLst>
  <dgm:cxnLst>
    <dgm:cxn modelId="{CA3AFF0E-6474-4B6B-97C9-ACA60669E9E8}" srcId="{D69D11B3-C192-4956-86E1-985D102532BA}" destId="{2716AD23-879A-4340-91C3-A51E15FBBA97}" srcOrd="0" destOrd="0" parTransId="{E931B7A8-5ED6-4EC1-8F2A-FB8BD546331A}" sibTransId="{C2EB5D05-B38B-4285-8B54-F7C6BA68625D}"/>
    <dgm:cxn modelId="{3ADA1593-65E8-4C28-B70A-5B2A513D55ED}" type="presOf" srcId="{D69D11B3-C192-4956-86E1-985D102532BA}" destId="{B956E50C-867A-4F19-BA1A-77A0ABD5DDDC}" srcOrd="0" destOrd="0" presId="urn:microsoft.com/office/officeart/2005/8/layout/vList2"/>
    <dgm:cxn modelId="{532C2AA5-4237-436D-BAEE-91E4EBB80670}" type="presOf" srcId="{2716AD23-879A-4340-91C3-A51E15FBBA97}" destId="{FC2DA18D-43E9-4034-A1E0-84AF96B2A7C6}" srcOrd="0" destOrd="0" presId="urn:microsoft.com/office/officeart/2005/8/layout/vList2"/>
    <dgm:cxn modelId="{A3C6A420-6E3A-4E85-874F-1FFADE01AF52}" type="presParOf" srcId="{B956E50C-867A-4F19-BA1A-77A0ABD5DDDC}" destId="{FC2DA18D-43E9-4034-A1E0-84AF96B2A7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target1" loCatId="relationship" qsTypeId="urn:microsoft.com/office/officeart/2005/8/quickstyle/simple5" qsCatId="simple" csTypeId="urn:microsoft.com/office/officeart/2005/8/colors/accent0_2" csCatId="mainScheme" phldr="1"/>
      <dgm:spPr/>
      <dgm:t>
        <a:bodyPr/>
        <a:lstStyle/>
        <a:p>
          <a:endParaRPr lang="en-US"/>
        </a:p>
      </dgm:t>
    </dgm:pt>
    <dgm:pt modelId="{EC912083-46BA-47EC-834F-B53C28E6D0BD}">
      <dgm:prSet phldrT="[Text]" custT="1"/>
      <dgm:spPr/>
      <dgm:t>
        <a:bodyPr/>
        <a:lstStyle/>
        <a:p>
          <a:r>
            <a:rPr lang="en-US" sz="2000" baseline="0">
              <a:solidFill>
                <a:schemeClr val="accent1">
                  <a:lumMod val="50000"/>
                </a:schemeClr>
              </a:solidFill>
            </a:rPr>
            <a:t>Stage 4</a:t>
          </a:r>
          <a:endParaRPr lang="en-US" sz="2000" baseline="0" dirty="0">
            <a:solidFill>
              <a:schemeClr val="accent1">
                <a:lumMod val="50000"/>
              </a:schemeClr>
            </a:solidFill>
          </a:endParaRPr>
        </a:p>
      </dgm:t>
    </dgm:pt>
    <dgm:pt modelId="{F1078060-4F1D-4792-900A-9DC3C71D1776}" type="parTrans" cxnId="{58B63ADD-6CB4-4181-ADBB-3F961B5EAB75}">
      <dgm:prSet/>
      <dgm:spPr/>
      <dgm:t>
        <a:bodyPr/>
        <a:lstStyle/>
        <a:p>
          <a:endParaRPr lang="en-US">
            <a:solidFill>
              <a:schemeClr val="accent1">
                <a:lumMod val="50000"/>
              </a:schemeClr>
            </a:solidFill>
          </a:endParaRPr>
        </a:p>
      </dgm:t>
    </dgm:pt>
    <dgm:pt modelId="{B4159C30-DBE3-473F-B6E7-4D39883C930F}" type="sibTrans" cxnId="{58B63ADD-6CB4-4181-ADBB-3F961B5EAB75}">
      <dgm:prSet/>
      <dgm:spPr/>
      <dgm:t>
        <a:bodyPr/>
        <a:lstStyle/>
        <a:p>
          <a:endParaRPr lang="en-US">
            <a:solidFill>
              <a:schemeClr val="accent1">
                <a:lumMod val="50000"/>
              </a:schemeClr>
            </a:solidFill>
          </a:endParaRPr>
        </a:p>
      </dgm:t>
    </dgm:pt>
    <dgm:pt modelId="{F0ED2BDD-5EFF-4B2D-AF97-3470E2C34E25}">
      <dgm:prSet phldrT="[Text]" custT="1"/>
      <dgm:spPr/>
      <dgm:t>
        <a:bodyPr/>
        <a:lstStyle/>
        <a:p>
          <a:r>
            <a:rPr lang="en-US" sz="2000" baseline="0">
              <a:solidFill>
                <a:schemeClr val="accent1">
                  <a:lumMod val="50000"/>
                </a:schemeClr>
              </a:solidFill>
            </a:rPr>
            <a:t>Stage 3</a:t>
          </a:r>
          <a:endParaRPr lang="en-US" sz="2000" dirty="0">
            <a:solidFill>
              <a:schemeClr val="accent1">
                <a:lumMod val="50000"/>
              </a:schemeClr>
            </a:solidFill>
          </a:endParaRPr>
        </a:p>
      </dgm:t>
    </dgm:pt>
    <dgm:pt modelId="{7BF5762E-CA5A-4A96-8A1D-4699EADF930C}" type="parTrans" cxnId="{F016BFB9-37DA-4093-BD60-A308E45ECEEC}">
      <dgm:prSet/>
      <dgm:spPr/>
      <dgm:t>
        <a:bodyPr/>
        <a:lstStyle/>
        <a:p>
          <a:endParaRPr lang="en-US">
            <a:solidFill>
              <a:schemeClr val="accent1">
                <a:lumMod val="50000"/>
              </a:schemeClr>
            </a:solidFill>
          </a:endParaRPr>
        </a:p>
      </dgm:t>
    </dgm:pt>
    <dgm:pt modelId="{6D32A681-E82D-4E18-A176-1E4E849D3EF8}" type="sibTrans" cxnId="{F016BFB9-37DA-4093-BD60-A308E45ECEEC}">
      <dgm:prSet/>
      <dgm:spPr/>
      <dgm:t>
        <a:bodyPr/>
        <a:lstStyle/>
        <a:p>
          <a:endParaRPr lang="en-US">
            <a:solidFill>
              <a:schemeClr val="accent1">
                <a:lumMod val="50000"/>
              </a:schemeClr>
            </a:solidFill>
          </a:endParaRPr>
        </a:p>
      </dgm:t>
    </dgm:pt>
    <dgm:pt modelId="{EE33DF1E-8F9C-4334-A6A3-B26F6CC659C7}">
      <dgm:prSet phldrT="[Text]" custT="1"/>
      <dgm:spPr/>
      <dgm:t>
        <a:bodyPr/>
        <a:lstStyle/>
        <a:p>
          <a:r>
            <a:rPr lang="en-US" sz="2000">
              <a:solidFill>
                <a:schemeClr val="accent1">
                  <a:lumMod val="50000"/>
                </a:schemeClr>
              </a:solidFill>
            </a:rPr>
            <a:t>Stage 2</a:t>
          </a:r>
          <a:endParaRPr lang="en-US" sz="2000" dirty="0">
            <a:solidFill>
              <a:schemeClr val="accent1">
                <a:lumMod val="50000"/>
              </a:schemeClr>
            </a:solidFill>
          </a:endParaRPr>
        </a:p>
      </dgm:t>
    </dgm:pt>
    <dgm:pt modelId="{7089E595-419A-443B-BD31-B556AE9E259C}" type="parTrans" cxnId="{17FB83F0-2F8F-4FF0-B937-9220DFDF4A9F}">
      <dgm:prSet/>
      <dgm:spPr/>
      <dgm:t>
        <a:bodyPr/>
        <a:lstStyle/>
        <a:p>
          <a:endParaRPr lang="en-US">
            <a:solidFill>
              <a:schemeClr val="accent1">
                <a:lumMod val="50000"/>
              </a:schemeClr>
            </a:solidFill>
          </a:endParaRPr>
        </a:p>
      </dgm:t>
    </dgm:pt>
    <dgm:pt modelId="{DB4F21EA-D11D-4A25-BF88-2413959F8ED0}" type="sibTrans" cxnId="{17FB83F0-2F8F-4FF0-B937-9220DFDF4A9F}">
      <dgm:prSet/>
      <dgm:spPr/>
      <dgm:t>
        <a:bodyPr/>
        <a:lstStyle/>
        <a:p>
          <a:endParaRPr lang="en-US">
            <a:solidFill>
              <a:schemeClr val="accent1">
                <a:lumMod val="50000"/>
              </a:schemeClr>
            </a:solidFill>
          </a:endParaRPr>
        </a:p>
      </dgm:t>
    </dgm:pt>
    <dgm:pt modelId="{92E41CC5-A69E-48AC-83CC-238366019E2C}">
      <dgm:prSet phldrT="[Text]" custT="1"/>
      <dgm:spPr/>
      <dgm:t>
        <a:bodyPr lIns="91440"/>
        <a:lstStyle/>
        <a:p>
          <a:r>
            <a:rPr lang="en-US" sz="2000" baseline="0">
              <a:solidFill>
                <a:schemeClr val="accent1">
                  <a:lumMod val="50000"/>
                </a:schemeClr>
              </a:solidFill>
            </a:rPr>
            <a:t>Stage 1</a:t>
          </a:r>
          <a:endParaRPr lang="en-US" sz="2000" dirty="0">
            <a:solidFill>
              <a:schemeClr val="accent1">
                <a:lumMod val="50000"/>
              </a:schemeClr>
            </a:solidFill>
          </a:endParaRPr>
        </a:p>
      </dgm:t>
    </dgm:pt>
    <dgm:pt modelId="{723B8238-6919-4A56-8ECF-9B9A0C4B97FE}" type="parTrans" cxnId="{F1BA6508-69B2-4FC0-9AEF-C99FBD632D72}">
      <dgm:prSet/>
      <dgm:spPr/>
      <dgm:t>
        <a:bodyPr/>
        <a:lstStyle/>
        <a:p>
          <a:endParaRPr lang="en-US">
            <a:solidFill>
              <a:schemeClr val="accent1">
                <a:lumMod val="50000"/>
              </a:schemeClr>
            </a:solidFill>
          </a:endParaRPr>
        </a:p>
      </dgm:t>
    </dgm:pt>
    <dgm:pt modelId="{32A69BE9-AEF6-4FCA-BC11-01C5A74E57B9}" type="sibTrans" cxnId="{F1BA6508-69B2-4FC0-9AEF-C99FBD632D72}">
      <dgm:prSet/>
      <dgm:spPr/>
      <dgm:t>
        <a:bodyPr/>
        <a:lstStyle/>
        <a:p>
          <a:endParaRPr lang="en-US">
            <a:solidFill>
              <a:schemeClr val="accent1">
                <a:lumMod val="50000"/>
              </a:schemeClr>
            </a:solidFill>
          </a:endParaRPr>
        </a:p>
      </dgm:t>
    </dgm:pt>
    <dgm:pt modelId="{90C361AA-2018-4C64-85B8-1B02D7294D52}">
      <dgm:prSet phldrT="[Text]" custT="1"/>
      <dgm:spPr/>
      <dgm:t>
        <a:bodyPr lIns="91440"/>
        <a:lstStyle/>
        <a:p>
          <a:r>
            <a:rPr lang="en-US" sz="2000" dirty="0">
              <a:solidFill>
                <a:schemeClr val="accent1">
                  <a:lumMod val="50000"/>
                </a:schemeClr>
              </a:solidFill>
            </a:rPr>
            <a:t>Adjusting the Sights</a:t>
          </a:r>
        </a:p>
      </dgm:t>
    </dgm:pt>
    <dgm:pt modelId="{603F6C7C-3E9A-4081-9D7D-12468E39DCBF}" type="parTrans" cxnId="{F1CEBBAC-F2DA-4BD1-BF64-7DDF61C90F3E}">
      <dgm:prSet/>
      <dgm:spPr/>
      <dgm:t>
        <a:bodyPr/>
        <a:lstStyle/>
        <a:p>
          <a:endParaRPr lang="en-US">
            <a:solidFill>
              <a:schemeClr val="accent1">
                <a:lumMod val="50000"/>
              </a:schemeClr>
            </a:solidFill>
          </a:endParaRPr>
        </a:p>
      </dgm:t>
    </dgm:pt>
    <dgm:pt modelId="{D92F56F2-96E7-4FFE-ACBD-C0925B3382A1}" type="sibTrans" cxnId="{F1CEBBAC-F2DA-4BD1-BF64-7DDF61C90F3E}">
      <dgm:prSet/>
      <dgm:spPr/>
      <dgm:t>
        <a:bodyPr/>
        <a:lstStyle/>
        <a:p>
          <a:endParaRPr lang="en-US">
            <a:solidFill>
              <a:schemeClr val="accent1">
                <a:lumMod val="50000"/>
              </a:schemeClr>
            </a:solidFill>
          </a:endParaRPr>
        </a:p>
      </dgm:t>
    </dgm:pt>
    <dgm:pt modelId="{190C37DF-CCFE-4AE0-8B03-6025BB3A77AF}">
      <dgm:prSet phldrT="[Text]" custT="1"/>
      <dgm:spPr/>
      <dgm:t>
        <a:bodyPr lIns="91440"/>
        <a:lstStyle/>
        <a:p>
          <a:r>
            <a:rPr lang="en-US" sz="2000">
              <a:solidFill>
                <a:schemeClr val="accent1">
                  <a:lumMod val="50000"/>
                </a:schemeClr>
              </a:solidFill>
            </a:rPr>
            <a:t>Zeroing In</a:t>
          </a:r>
          <a:endParaRPr lang="en-US" sz="2000" dirty="0">
            <a:solidFill>
              <a:schemeClr val="accent1">
                <a:lumMod val="50000"/>
              </a:schemeClr>
            </a:solidFill>
          </a:endParaRPr>
        </a:p>
      </dgm:t>
    </dgm:pt>
    <dgm:pt modelId="{67E77B2F-D424-4E30-B065-1F985D463ADA}" type="parTrans" cxnId="{3557A156-06E6-46CA-B523-457E2B4D75BB}">
      <dgm:prSet/>
      <dgm:spPr/>
      <dgm:t>
        <a:bodyPr/>
        <a:lstStyle/>
        <a:p>
          <a:endParaRPr lang="en-US">
            <a:solidFill>
              <a:schemeClr val="accent1">
                <a:lumMod val="50000"/>
              </a:schemeClr>
            </a:solidFill>
          </a:endParaRPr>
        </a:p>
      </dgm:t>
    </dgm:pt>
    <dgm:pt modelId="{8D377E57-C52B-40C3-ACA8-B71344ED3355}" type="sibTrans" cxnId="{3557A156-06E6-46CA-B523-457E2B4D75BB}">
      <dgm:prSet/>
      <dgm:spPr/>
      <dgm:t>
        <a:bodyPr/>
        <a:lstStyle/>
        <a:p>
          <a:endParaRPr lang="en-US">
            <a:solidFill>
              <a:schemeClr val="accent1">
                <a:lumMod val="50000"/>
              </a:schemeClr>
            </a:solidFill>
          </a:endParaRPr>
        </a:p>
      </dgm:t>
    </dgm:pt>
    <dgm:pt modelId="{5B68F81C-94D5-4C30-A8C0-261049DB5627}">
      <dgm:prSet phldrT="[Text]" custT="1"/>
      <dgm:spPr/>
      <dgm:t>
        <a:bodyPr lIns="91440"/>
        <a:lstStyle/>
        <a:p>
          <a:r>
            <a:rPr lang="en-US" sz="2000" dirty="0">
              <a:solidFill>
                <a:schemeClr val="accent1">
                  <a:lumMod val="50000"/>
                </a:schemeClr>
              </a:solidFill>
            </a:rPr>
            <a:t>Hitting the Target!</a:t>
          </a:r>
          <a:endParaRPr lang="en-US" sz="2000" baseline="0" dirty="0">
            <a:solidFill>
              <a:schemeClr val="accent1">
                <a:lumMod val="50000"/>
              </a:schemeClr>
            </a:solidFill>
          </a:endParaRPr>
        </a:p>
      </dgm:t>
    </dgm:pt>
    <dgm:pt modelId="{2F1F41A7-8F8A-4827-A279-FC6C97F182E0}" type="parTrans" cxnId="{A837D273-7392-4AB2-A1EB-B0E9EB732A27}">
      <dgm:prSet/>
      <dgm:spPr/>
      <dgm:t>
        <a:bodyPr/>
        <a:lstStyle/>
        <a:p>
          <a:endParaRPr lang="en-US">
            <a:solidFill>
              <a:schemeClr val="accent1">
                <a:lumMod val="50000"/>
              </a:schemeClr>
            </a:solidFill>
          </a:endParaRPr>
        </a:p>
      </dgm:t>
    </dgm:pt>
    <dgm:pt modelId="{5E99ECD8-E2FB-4521-AED0-9A90FF19CBE3}" type="sibTrans" cxnId="{A837D273-7392-4AB2-A1EB-B0E9EB732A27}">
      <dgm:prSet/>
      <dgm:spPr/>
      <dgm:t>
        <a:bodyPr/>
        <a:lstStyle/>
        <a:p>
          <a:endParaRPr lang="en-US">
            <a:solidFill>
              <a:schemeClr val="accent1">
                <a:lumMod val="50000"/>
              </a:schemeClr>
            </a:solidFill>
          </a:endParaRPr>
        </a:p>
      </dgm:t>
    </dgm:pt>
    <dgm:pt modelId="{A26AF4EE-97B9-408B-8B87-AB3D8BB99DB3}">
      <dgm:prSet phldrT="[Text]" custT="1"/>
      <dgm:spPr/>
      <dgm:t>
        <a:bodyPr lIns="91440"/>
        <a:lstStyle/>
        <a:p>
          <a:r>
            <a:rPr lang="en-US" sz="2000" dirty="0">
              <a:solidFill>
                <a:schemeClr val="accent1">
                  <a:lumMod val="50000"/>
                </a:schemeClr>
              </a:solidFill>
            </a:rPr>
            <a:t>Getting on the Paper</a:t>
          </a:r>
        </a:p>
      </dgm:t>
    </dgm:pt>
    <dgm:pt modelId="{816666B1-9447-4BD7-9177-7411A828D757}" type="parTrans" cxnId="{02D6019F-0E48-4C16-9A2A-F517086AD913}">
      <dgm:prSet/>
      <dgm:spPr/>
      <dgm:t>
        <a:bodyPr/>
        <a:lstStyle/>
        <a:p>
          <a:endParaRPr lang="en-US">
            <a:solidFill>
              <a:schemeClr val="accent1">
                <a:lumMod val="50000"/>
              </a:schemeClr>
            </a:solidFill>
          </a:endParaRPr>
        </a:p>
      </dgm:t>
    </dgm:pt>
    <dgm:pt modelId="{B15D0A44-C292-4988-A748-CD5B5E81DFD0}" type="sibTrans" cxnId="{02D6019F-0E48-4C16-9A2A-F517086AD913}">
      <dgm:prSet/>
      <dgm:spPr/>
      <dgm:t>
        <a:bodyPr/>
        <a:lstStyle/>
        <a:p>
          <a:endParaRPr lang="en-US">
            <a:solidFill>
              <a:schemeClr val="accent1">
                <a:lumMod val="50000"/>
              </a:schemeClr>
            </a:solidFill>
          </a:endParaRPr>
        </a:p>
      </dgm:t>
    </dgm:pt>
    <dgm:pt modelId="{09608384-72E7-4250-BE18-FADFC855269B}" type="pres">
      <dgm:prSet presAssocID="{1BAD8522-E1D8-4100-9F9C-B922C6893C90}" presName="composite" presStyleCnt="0">
        <dgm:presLayoutVars>
          <dgm:chMax val="5"/>
          <dgm:dir/>
          <dgm:resizeHandles val="exact"/>
        </dgm:presLayoutVars>
      </dgm:prSet>
      <dgm:spPr/>
    </dgm:pt>
    <dgm:pt modelId="{AC92647F-B3E1-46C0-B83B-FD76A52C1645}" type="pres">
      <dgm:prSet presAssocID="{EC912083-46BA-47EC-834F-B53C28E6D0BD}" presName="circle1" presStyleLbl="lnNode1" presStyleIdx="0" presStyleCnt="4"/>
      <dgm:spPr>
        <a:solidFill>
          <a:srgbClr val="FFFF00"/>
        </a:solidFill>
      </dgm:spPr>
    </dgm:pt>
    <dgm:pt modelId="{69FB9BBA-79D4-4230-9E7F-9288EA78D33D}" type="pres">
      <dgm:prSet presAssocID="{EC912083-46BA-47EC-834F-B53C28E6D0BD}" presName="text1" presStyleLbl="revTx" presStyleIdx="0" presStyleCnt="4">
        <dgm:presLayoutVars>
          <dgm:bulletEnabled val="1"/>
        </dgm:presLayoutVars>
      </dgm:prSet>
      <dgm:spPr/>
    </dgm:pt>
    <dgm:pt modelId="{0E319008-9AB4-4ADB-A4CF-BF86F870C5D9}" type="pres">
      <dgm:prSet presAssocID="{EC912083-46BA-47EC-834F-B53C28E6D0BD}" presName="line1" presStyleLbl="callout" presStyleIdx="0" presStyleCnt="8"/>
      <dgm:spPr/>
    </dgm:pt>
    <dgm:pt modelId="{B2ADE292-2F15-43B7-9C65-1A5A11133C46}" type="pres">
      <dgm:prSet presAssocID="{EC912083-46BA-47EC-834F-B53C28E6D0BD}" presName="d1" presStyleLbl="callout" presStyleIdx="1" presStyleCnt="8"/>
      <dgm:spPr/>
    </dgm:pt>
    <dgm:pt modelId="{A5D46284-6E00-4E26-AF66-4B6810FB9DBA}" type="pres">
      <dgm:prSet presAssocID="{F0ED2BDD-5EFF-4B2D-AF97-3470E2C34E25}" presName="circle2" presStyleLbl="lnNode1" presStyleIdx="1" presStyleCnt="4"/>
      <dgm:spPr>
        <a:solidFill>
          <a:srgbClr val="FF0000"/>
        </a:solidFill>
      </dgm:spPr>
    </dgm:pt>
    <dgm:pt modelId="{D4B2C05A-5D0D-4AC5-A6DB-661193F7192A}" type="pres">
      <dgm:prSet presAssocID="{F0ED2BDD-5EFF-4B2D-AF97-3470E2C34E25}" presName="text2" presStyleLbl="revTx" presStyleIdx="1" presStyleCnt="4">
        <dgm:presLayoutVars>
          <dgm:bulletEnabled val="1"/>
        </dgm:presLayoutVars>
      </dgm:prSet>
      <dgm:spPr/>
    </dgm:pt>
    <dgm:pt modelId="{96558F60-4003-45C0-8947-9B93819E2426}" type="pres">
      <dgm:prSet presAssocID="{F0ED2BDD-5EFF-4B2D-AF97-3470E2C34E25}" presName="line2" presStyleLbl="callout" presStyleIdx="2" presStyleCnt="8"/>
      <dgm:spPr/>
    </dgm:pt>
    <dgm:pt modelId="{11FAFDDF-6873-4838-9526-3354DAB82AC7}" type="pres">
      <dgm:prSet presAssocID="{F0ED2BDD-5EFF-4B2D-AF97-3470E2C34E25}" presName="d2" presStyleLbl="callout" presStyleIdx="3" presStyleCnt="8"/>
      <dgm:spPr/>
    </dgm:pt>
    <dgm:pt modelId="{5B2A2A02-CA56-4F13-9FF1-9FB3BE771F8A}" type="pres">
      <dgm:prSet presAssocID="{EE33DF1E-8F9C-4334-A6A3-B26F6CC659C7}" presName="circle3" presStyleLbl="lnNode1" presStyleIdx="2" presStyleCnt="4"/>
      <dgm:spPr>
        <a:solidFill>
          <a:schemeClr val="bg2">
            <a:lumMod val="50000"/>
          </a:schemeClr>
        </a:solidFill>
      </dgm:spPr>
    </dgm:pt>
    <dgm:pt modelId="{7A5F2DA4-487C-4861-A200-ABE78A5F120A}" type="pres">
      <dgm:prSet presAssocID="{EE33DF1E-8F9C-4334-A6A3-B26F6CC659C7}" presName="text3" presStyleLbl="revTx" presStyleIdx="2" presStyleCnt="4">
        <dgm:presLayoutVars>
          <dgm:bulletEnabled val="1"/>
        </dgm:presLayoutVars>
      </dgm:prSet>
      <dgm:spPr/>
    </dgm:pt>
    <dgm:pt modelId="{B4B99365-77C2-4013-97CF-AD0E5395F752}" type="pres">
      <dgm:prSet presAssocID="{EE33DF1E-8F9C-4334-A6A3-B26F6CC659C7}" presName="line3" presStyleLbl="callout" presStyleIdx="4" presStyleCnt="8"/>
      <dgm:spPr/>
    </dgm:pt>
    <dgm:pt modelId="{CE7C9588-57F9-4A38-87A4-3EAAFD12C48D}" type="pres">
      <dgm:prSet presAssocID="{EE33DF1E-8F9C-4334-A6A3-B26F6CC659C7}" presName="d3" presStyleLbl="callout" presStyleIdx="5" presStyleCnt="8"/>
      <dgm:spPr/>
    </dgm:pt>
    <dgm:pt modelId="{52780971-3BDF-4145-97A8-AB614D4FCEF9}" type="pres">
      <dgm:prSet presAssocID="{92E41CC5-A69E-48AC-83CC-238366019E2C}" presName="circle4" presStyleLbl="lnNode1" presStyleIdx="3" presStyleCnt="4"/>
      <dgm:spPr>
        <a:solidFill>
          <a:schemeClr val="tx1"/>
        </a:solidFill>
      </dgm:spPr>
    </dgm:pt>
    <dgm:pt modelId="{2D42A474-6AD0-4F83-A9AC-C56171F47E01}" type="pres">
      <dgm:prSet presAssocID="{92E41CC5-A69E-48AC-83CC-238366019E2C}" presName="text4" presStyleLbl="revTx" presStyleIdx="3" presStyleCnt="4">
        <dgm:presLayoutVars>
          <dgm:bulletEnabled val="1"/>
        </dgm:presLayoutVars>
      </dgm:prSet>
      <dgm:spPr/>
    </dgm:pt>
    <dgm:pt modelId="{3D468AB6-CDBF-4D2C-B53F-DB500FC2E1EF}" type="pres">
      <dgm:prSet presAssocID="{92E41CC5-A69E-48AC-83CC-238366019E2C}" presName="line4" presStyleLbl="callout" presStyleIdx="6" presStyleCnt="8"/>
      <dgm:spPr/>
    </dgm:pt>
    <dgm:pt modelId="{D78B524C-9346-4DDB-94E8-5B3A6975CD9A}" type="pres">
      <dgm:prSet presAssocID="{92E41CC5-A69E-48AC-83CC-238366019E2C}" presName="d4" presStyleLbl="callout" presStyleIdx="7" presStyleCnt="8"/>
      <dgm:spPr/>
    </dgm:pt>
  </dgm:ptLst>
  <dgm:cxnLst>
    <dgm:cxn modelId="{F1BA6508-69B2-4FC0-9AEF-C99FBD632D72}" srcId="{1BAD8522-E1D8-4100-9F9C-B922C6893C90}" destId="{92E41CC5-A69E-48AC-83CC-238366019E2C}" srcOrd="3" destOrd="0" parTransId="{723B8238-6919-4A56-8ECF-9B9A0C4B97FE}" sibTransId="{32A69BE9-AEF6-4FCA-BC11-01C5A74E57B9}"/>
    <dgm:cxn modelId="{3945BA0C-940C-46F3-B8C0-D76349B25BB8}" type="presOf" srcId="{EE33DF1E-8F9C-4334-A6A3-B26F6CC659C7}" destId="{7A5F2DA4-487C-4861-A200-ABE78A5F120A}" srcOrd="0" destOrd="0" presId="urn:microsoft.com/office/officeart/2005/8/layout/target1"/>
    <dgm:cxn modelId="{86B58412-46D2-4CC3-B174-22CF4C6DFD38}" type="presOf" srcId="{F0ED2BDD-5EFF-4B2D-AF97-3470E2C34E25}" destId="{D4B2C05A-5D0D-4AC5-A6DB-661193F7192A}" srcOrd="0" destOrd="0" presId="urn:microsoft.com/office/officeart/2005/8/layout/target1"/>
    <dgm:cxn modelId="{CECBEA25-95F6-4C32-918B-C138E25D1B3E}" type="presOf" srcId="{90C361AA-2018-4C64-85B8-1B02D7294D52}" destId="{7A5F2DA4-487C-4861-A200-ABE78A5F120A}" srcOrd="0" destOrd="1" presId="urn:microsoft.com/office/officeart/2005/8/layout/target1"/>
    <dgm:cxn modelId="{4C4A6F30-8B1E-495C-A1A4-83DBD96CE3A4}" type="presOf" srcId="{92E41CC5-A69E-48AC-83CC-238366019E2C}" destId="{2D42A474-6AD0-4F83-A9AC-C56171F47E01}" srcOrd="0" destOrd="0" presId="urn:microsoft.com/office/officeart/2005/8/layout/target1"/>
    <dgm:cxn modelId="{17162A34-3FCF-44F3-84FC-C9D68CD1C79E}" type="presOf" srcId="{EC912083-46BA-47EC-834F-B53C28E6D0BD}" destId="{69FB9BBA-79D4-4230-9E7F-9288EA78D33D}" srcOrd="0" destOrd="0" presId="urn:microsoft.com/office/officeart/2005/8/layout/target1"/>
    <dgm:cxn modelId="{BF0E4E66-9425-4CDC-B302-C8D229C019CF}" type="presOf" srcId="{1BAD8522-E1D8-4100-9F9C-B922C6893C90}" destId="{09608384-72E7-4250-BE18-FADFC855269B}" srcOrd="0" destOrd="0" presId="urn:microsoft.com/office/officeart/2005/8/layout/target1"/>
    <dgm:cxn modelId="{4492706F-8B4F-4C61-B2A6-8B5298396941}" type="presOf" srcId="{190C37DF-CCFE-4AE0-8B03-6025BB3A77AF}" destId="{D4B2C05A-5D0D-4AC5-A6DB-661193F7192A}" srcOrd="0" destOrd="1" presId="urn:microsoft.com/office/officeart/2005/8/layout/target1"/>
    <dgm:cxn modelId="{07956552-0F08-49DA-8238-38EA8B00E7CA}" type="presOf" srcId="{A26AF4EE-97B9-408B-8B87-AB3D8BB99DB3}" destId="{2D42A474-6AD0-4F83-A9AC-C56171F47E01}" srcOrd="0" destOrd="1" presId="urn:microsoft.com/office/officeart/2005/8/layout/target1"/>
    <dgm:cxn modelId="{A837D273-7392-4AB2-A1EB-B0E9EB732A27}" srcId="{EC912083-46BA-47EC-834F-B53C28E6D0BD}" destId="{5B68F81C-94D5-4C30-A8C0-261049DB5627}" srcOrd="0" destOrd="0" parTransId="{2F1F41A7-8F8A-4827-A279-FC6C97F182E0}" sibTransId="{5E99ECD8-E2FB-4521-AED0-9A90FF19CBE3}"/>
    <dgm:cxn modelId="{3557A156-06E6-46CA-B523-457E2B4D75BB}" srcId="{F0ED2BDD-5EFF-4B2D-AF97-3470E2C34E25}" destId="{190C37DF-CCFE-4AE0-8B03-6025BB3A77AF}" srcOrd="0" destOrd="0" parTransId="{67E77B2F-D424-4E30-B065-1F985D463ADA}" sibTransId="{8D377E57-C52B-40C3-ACA8-B71344ED3355}"/>
    <dgm:cxn modelId="{02D6019F-0E48-4C16-9A2A-F517086AD913}" srcId="{92E41CC5-A69E-48AC-83CC-238366019E2C}" destId="{A26AF4EE-97B9-408B-8B87-AB3D8BB99DB3}" srcOrd="0" destOrd="0" parTransId="{816666B1-9447-4BD7-9177-7411A828D757}" sibTransId="{B15D0A44-C292-4988-A748-CD5B5E81DFD0}"/>
    <dgm:cxn modelId="{F1CEBBAC-F2DA-4BD1-BF64-7DDF61C90F3E}" srcId="{EE33DF1E-8F9C-4334-A6A3-B26F6CC659C7}" destId="{90C361AA-2018-4C64-85B8-1B02D7294D52}" srcOrd="0" destOrd="0" parTransId="{603F6C7C-3E9A-4081-9D7D-12468E39DCBF}" sibTransId="{D92F56F2-96E7-4FFE-ACBD-C0925B3382A1}"/>
    <dgm:cxn modelId="{F016BFB9-37DA-4093-BD60-A308E45ECEEC}" srcId="{1BAD8522-E1D8-4100-9F9C-B922C6893C90}" destId="{F0ED2BDD-5EFF-4B2D-AF97-3470E2C34E25}" srcOrd="1" destOrd="0" parTransId="{7BF5762E-CA5A-4A96-8A1D-4699EADF930C}" sibTransId="{6D32A681-E82D-4E18-A176-1E4E849D3EF8}"/>
    <dgm:cxn modelId="{58B63ADD-6CB4-4181-ADBB-3F961B5EAB75}" srcId="{1BAD8522-E1D8-4100-9F9C-B922C6893C90}" destId="{EC912083-46BA-47EC-834F-B53C28E6D0BD}" srcOrd="0" destOrd="0" parTransId="{F1078060-4F1D-4792-900A-9DC3C71D1776}" sibTransId="{B4159C30-DBE3-473F-B6E7-4D39883C930F}"/>
    <dgm:cxn modelId="{756E4FF0-EA6E-4089-A8EA-7D744369236D}" type="presOf" srcId="{5B68F81C-94D5-4C30-A8C0-261049DB5627}" destId="{69FB9BBA-79D4-4230-9E7F-9288EA78D33D}" srcOrd="0" destOrd="1" presId="urn:microsoft.com/office/officeart/2005/8/layout/target1"/>
    <dgm:cxn modelId="{17FB83F0-2F8F-4FF0-B937-9220DFDF4A9F}" srcId="{1BAD8522-E1D8-4100-9F9C-B922C6893C90}" destId="{EE33DF1E-8F9C-4334-A6A3-B26F6CC659C7}" srcOrd="2" destOrd="0" parTransId="{7089E595-419A-443B-BD31-B556AE9E259C}" sibTransId="{DB4F21EA-D11D-4A25-BF88-2413959F8ED0}"/>
    <dgm:cxn modelId="{64F4ADED-4A71-4D5A-A75D-511022FCED99}" type="presParOf" srcId="{09608384-72E7-4250-BE18-FADFC855269B}" destId="{AC92647F-B3E1-46C0-B83B-FD76A52C1645}" srcOrd="0" destOrd="0" presId="urn:microsoft.com/office/officeart/2005/8/layout/target1"/>
    <dgm:cxn modelId="{BB60F9B0-1A53-4767-83AA-FE4A9114DF24}" type="presParOf" srcId="{09608384-72E7-4250-BE18-FADFC855269B}" destId="{69FB9BBA-79D4-4230-9E7F-9288EA78D33D}" srcOrd="1" destOrd="0" presId="urn:microsoft.com/office/officeart/2005/8/layout/target1"/>
    <dgm:cxn modelId="{E3A33304-5FAE-4577-88B9-710399A70552}" type="presParOf" srcId="{09608384-72E7-4250-BE18-FADFC855269B}" destId="{0E319008-9AB4-4ADB-A4CF-BF86F870C5D9}" srcOrd="2" destOrd="0" presId="urn:microsoft.com/office/officeart/2005/8/layout/target1"/>
    <dgm:cxn modelId="{E5EA1724-A15A-4975-82DA-8CA693641D11}" type="presParOf" srcId="{09608384-72E7-4250-BE18-FADFC855269B}" destId="{B2ADE292-2F15-43B7-9C65-1A5A11133C46}" srcOrd="3" destOrd="0" presId="urn:microsoft.com/office/officeart/2005/8/layout/target1"/>
    <dgm:cxn modelId="{7258A03C-F5A9-4D65-9C06-CA4941AED1B1}" type="presParOf" srcId="{09608384-72E7-4250-BE18-FADFC855269B}" destId="{A5D46284-6E00-4E26-AF66-4B6810FB9DBA}" srcOrd="4" destOrd="0" presId="urn:microsoft.com/office/officeart/2005/8/layout/target1"/>
    <dgm:cxn modelId="{4506443B-340A-42FB-8E12-657EFD220F1D}" type="presParOf" srcId="{09608384-72E7-4250-BE18-FADFC855269B}" destId="{D4B2C05A-5D0D-4AC5-A6DB-661193F7192A}" srcOrd="5" destOrd="0" presId="urn:microsoft.com/office/officeart/2005/8/layout/target1"/>
    <dgm:cxn modelId="{01AA1CC2-F3E2-4B75-9820-D5F866D09491}" type="presParOf" srcId="{09608384-72E7-4250-BE18-FADFC855269B}" destId="{96558F60-4003-45C0-8947-9B93819E2426}" srcOrd="6" destOrd="0" presId="urn:microsoft.com/office/officeart/2005/8/layout/target1"/>
    <dgm:cxn modelId="{1A102BA1-DC21-4C30-BBFA-6C7D3846923E}" type="presParOf" srcId="{09608384-72E7-4250-BE18-FADFC855269B}" destId="{11FAFDDF-6873-4838-9526-3354DAB82AC7}" srcOrd="7" destOrd="0" presId="urn:microsoft.com/office/officeart/2005/8/layout/target1"/>
    <dgm:cxn modelId="{9BF37683-3295-4E40-85CB-CD18470488A2}" type="presParOf" srcId="{09608384-72E7-4250-BE18-FADFC855269B}" destId="{5B2A2A02-CA56-4F13-9FF1-9FB3BE771F8A}" srcOrd="8" destOrd="0" presId="urn:microsoft.com/office/officeart/2005/8/layout/target1"/>
    <dgm:cxn modelId="{1D8179E1-6D90-4E56-B0A3-70E1F1550600}" type="presParOf" srcId="{09608384-72E7-4250-BE18-FADFC855269B}" destId="{7A5F2DA4-487C-4861-A200-ABE78A5F120A}" srcOrd="9" destOrd="0" presId="urn:microsoft.com/office/officeart/2005/8/layout/target1"/>
    <dgm:cxn modelId="{E796FB1D-C02A-4293-AA02-D0D974C01F63}" type="presParOf" srcId="{09608384-72E7-4250-BE18-FADFC855269B}" destId="{B4B99365-77C2-4013-97CF-AD0E5395F752}" srcOrd="10" destOrd="0" presId="urn:microsoft.com/office/officeart/2005/8/layout/target1"/>
    <dgm:cxn modelId="{AC482744-5FC4-456F-B52F-FB10DC0B23B7}" type="presParOf" srcId="{09608384-72E7-4250-BE18-FADFC855269B}" destId="{CE7C9588-57F9-4A38-87A4-3EAAFD12C48D}" srcOrd="11" destOrd="0" presId="urn:microsoft.com/office/officeart/2005/8/layout/target1"/>
    <dgm:cxn modelId="{9228DE4F-B30E-4CFD-937C-A7046957CE7F}" type="presParOf" srcId="{09608384-72E7-4250-BE18-FADFC855269B}" destId="{52780971-3BDF-4145-97A8-AB614D4FCEF9}" srcOrd="12" destOrd="0" presId="urn:microsoft.com/office/officeart/2005/8/layout/target1"/>
    <dgm:cxn modelId="{62A05AAD-8452-4588-A70A-31BBC62A20FD}" type="presParOf" srcId="{09608384-72E7-4250-BE18-FADFC855269B}" destId="{2D42A474-6AD0-4F83-A9AC-C56171F47E01}" srcOrd="13" destOrd="0" presId="urn:microsoft.com/office/officeart/2005/8/layout/target1"/>
    <dgm:cxn modelId="{52C0BAC7-854D-4179-8A2D-0A0F58ADC80D}" type="presParOf" srcId="{09608384-72E7-4250-BE18-FADFC855269B}" destId="{3D468AB6-CDBF-4D2C-B53F-DB500FC2E1EF}" srcOrd="14" destOrd="0" presId="urn:microsoft.com/office/officeart/2005/8/layout/target1"/>
    <dgm:cxn modelId="{5F122B4D-20D3-498F-B774-5F28940736DF}" type="presParOf" srcId="{09608384-72E7-4250-BE18-FADFC855269B}" destId="{D78B524C-9346-4DDB-94E8-5B3A6975CD9A}"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DA18D-43E9-4034-A1E0-84AF96B2A7C6}">
      <dsp:nvSpPr>
        <dsp:cNvPr id="0" name=""/>
        <dsp:cNvSpPr/>
      </dsp:nvSpPr>
      <dsp:spPr>
        <a:xfrm>
          <a:off x="0" y="186021"/>
          <a:ext cx="6477000" cy="45349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100000"/>
            </a:lnSpc>
            <a:spcBef>
              <a:spcPct val="0"/>
            </a:spcBef>
            <a:spcAft>
              <a:spcPct val="35000"/>
            </a:spcAft>
            <a:buNone/>
          </a:pPr>
          <a:r>
            <a:rPr lang="en-US" sz="5100" kern="1200" dirty="0"/>
            <a:t>Students will read the  “</a:t>
          </a:r>
          <a:r>
            <a:rPr lang="en-US" sz="5100" b="1" kern="1200" dirty="0"/>
            <a:t>What it Means to be Colored in the Capital of the United States” speech.</a:t>
          </a:r>
          <a:endParaRPr lang="en-US" sz="5100" kern="1200" dirty="0"/>
        </a:p>
      </dsp:txBody>
      <dsp:txXfrm>
        <a:off x="221376" y="407397"/>
        <a:ext cx="6034248" cy="4092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80971-3BDF-4145-97A8-AB614D4FCEF9}">
      <dsp:nvSpPr>
        <dsp:cNvPr id="0" name=""/>
        <dsp:cNvSpPr/>
      </dsp:nvSpPr>
      <dsp:spPr>
        <a:xfrm>
          <a:off x="0" y="1920240"/>
          <a:ext cx="4069080" cy="4069080"/>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2A2A02-CA56-4F13-9FF1-9FB3BE771F8A}">
      <dsp:nvSpPr>
        <dsp:cNvPr id="0" name=""/>
        <dsp:cNvSpPr/>
      </dsp:nvSpPr>
      <dsp:spPr>
        <a:xfrm>
          <a:off x="581539" y="2501779"/>
          <a:ext cx="2906001" cy="2906001"/>
        </a:xfrm>
        <a:prstGeom prst="ellipse">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D46284-6E00-4E26-AF66-4B6810FB9DBA}">
      <dsp:nvSpPr>
        <dsp:cNvPr id="0" name=""/>
        <dsp:cNvSpPr/>
      </dsp:nvSpPr>
      <dsp:spPr>
        <a:xfrm>
          <a:off x="1162739" y="3082979"/>
          <a:ext cx="1743600" cy="17436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92647F-B3E1-46C0-B83B-FD76A52C1645}">
      <dsp:nvSpPr>
        <dsp:cNvPr id="0" name=""/>
        <dsp:cNvSpPr/>
      </dsp:nvSpPr>
      <dsp:spPr>
        <a:xfrm>
          <a:off x="1743939" y="3664179"/>
          <a:ext cx="581200" cy="581200"/>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9FB9BBA-79D4-4230-9E7F-9288EA78D33D}">
      <dsp:nvSpPr>
        <dsp:cNvPr id="0" name=""/>
        <dsp:cNvSpPr/>
      </dsp:nvSpPr>
      <dsp:spPr>
        <a:xfrm>
          <a:off x="4747259" y="563879"/>
          <a:ext cx="2034540" cy="97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t" anchorCtr="0">
          <a:noAutofit/>
        </a:bodyPr>
        <a:lstStyle/>
        <a:p>
          <a:pPr marL="0" lvl="0" indent="0" algn="l" defTabSz="889000">
            <a:lnSpc>
              <a:spcPct val="90000"/>
            </a:lnSpc>
            <a:spcBef>
              <a:spcPct val="0"/>
            </a:spcBef>
            <a:spcAft>
              <a:spcPct val="35000"/>
            </a:spcAft>
            <a:buNone/>
          </a:pPr>
          <a:r>
            <a:rPr lang="en-US" sz="2000" kern="1200" baseline="0">
              <a:solidFill>
                <a:schemeClr val="accent1">
                  <a:lumMod val="50000"/>
                </a:schemeClr>
              </a:solidFill>
            </a:rPr>
            <a:t>Stage 4</a:t>
          </a:r>
          <a:endParaRPr lang="en-US" sz="2000" kern="1200" baseline="0" dirty="0">
            <a:solidFill>
              <a:schemeClr val="accent1">
                <a:lumMod val="50000"/>
              </a:schemeClr>
            </a:solidFill>
          </a:endParaRPr>
        </a:p>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Hitting the Target!</a:t>
          </a:r>
          <a:endParaRPr lang="en-US" sz="2000" kern="1200" baseline="0" dirty="0">
            <a:solidFill>
              <a:schemeClr val="accent1">
                <a:lumMod val="50000"/>
              </a:schemeClr>
            </a:solidFill>
          </a:endParaRPr>
        </a:p>
      </dsp:txBody>
      <dsp:txXfrm>
        <a:off x="4747259" y="563879"/>
        <a:ext cx="2034540" cy="973188"/>
      </dsp:txXfrm>
    </dsp:sp>
    <dsp:sp modelId="{0E319008-9AB4-4ADB-A4CF-BF86F870C5D9}">
      <dsp:nvSpPr>
        <dsp:cNvPr id="0" name=""/>
        <dsp:cNvSpPr/>
      </dsp:nvSpPr>
      <dsp:spPr>
        <a:xfrm>
          <a:off x="4238625" y="1050474"/>
          <a:ext cx="508635"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2ADE292-2F15-43B7-9C65-1A5A11133C46}">
      <dsp:nvSpPr>
        <dsp:cNvPr id="0" name=""/>
        <dsp:cNvSpPr/>
      </dsp:nvSpPr>
      <dsp:spPr>
        <a:xfrm rot="5400000">
          <a:off x="1681886" y="1370914"/>
          <a:ext cx="2875483" cy="2237994"/>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4B2C05A-5D0D-4AC5-A6DB-661193F7192A}">
      <dsp:nvSpPr>
        <dsp:cNvPr id="0" name=""/>
        <dsp:cNvSpPr/>
      </dsp:nvSpPr>
      <dsp:spPr>
        <a:xfrm>
          <a:off x="4747259" y="1537068"/>
          <a:ext cx="2034540" cy="97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t" anchorCtr="0">
          <a:noAutofit/>
        </a:bodyPr>
        <a:lstStyle/>
        <a:p>
          <a:pPr marL="0" lvl="0" indent="0" algn="l" defTabSz="889000">
            <a:lnSpc>
              <a:spcPct val="90000"/>
            </a:lnSpc>
            <a:spcBef>
              <a:spcPct val="0"/>
            </a:spcBef>
            <a:spcAft>
              <a:spcPct val="35000"/>
            </a:spcAft>
            <a:buNone/>
          </a:pPr>
          <a:r>
            <a:rPr lang="en-US" sz="2000" kern="1200" baseline="0">
              <a:solidFill>
                <a:schemeClr val="accent1">
                  <a:lumMod val="50000"/>
                </a:schemeClr>
              </a:solidFill>
            </a:rPr>
            <a:t>Stage 3</a:t>
          </a:r>
          <a:endParaRPr lang="en-US" sz="2000" kern="1200" dirty="0">
            <a:solidFill>
              <a:schemeClr val="accent1">
                <a:lumMod val="50000"/>
              </a:schemeClr>
            </a:solidFill>
          </a:endParaRPr>
        </a:p>
        <a:p>
          <a:pPr marL="228600" lvl="1" indent="-228600" algn="l" defTabSz="889000">
            <a:lnSpc>
              <a:spcPct val="90000"/>
            </a:lnSpc>
            <a:spcBef>
              <a:spcPct val="0"/>
            </a:spcBef>
            <a:spcAft>
              <a:spcPct val="15000"/>
            </a:spcAft>
            <a:buChar char="•"/>
          </a:pPr>
          <a:r>
            <a:rPr lang="en-US" sz="2000" kern="1200">
              <a:solidFill>
                <a:schemeClr val="accent1">
                  <a:lumMod val="50000"/>
                </a:schemeClr>
              </a:solidFill>
            </a:rPr>
            <a:t>Zeroing In</a:t>
          </a:r>
          <a:endParaRPr lang="en-US" sz="2000" kern="1200" dirty="0">
            <a:solidFill>
              <a:schemeClr val="accent1">
                <a:lumMod val="50000"/>
              </a:schemeClr>
            </a:solidFill>
          </a:endParaRPr>
        </a:p>
      </dsp:txBody>
      <dsp:txXfrm>
        <a:off x="4747259" y="1537068"/>
        <a:ext cx="2034540" cy="973188"/>
      </dsp:txXfrm>
    </dsp:sp>
    <dsp:sp modelId="{96558F60-4003-45C0-8947-9B93819E2426}">
      <dsp:nvSpPr>
        <dsp:cNvPr id="0" name=""/>
        <dsp:cNvSpPr/>
      </dsp:nvSpPr>
      <dsp:spPr>
        <a:xfrm>
          <a:off x="4238625" y="2023662"/>
          <a:ext cx="508635"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11FAFDDF-6873-4838-9526-3354DAB82AC7}">
      <dsp:nvSpPr>
        <dsp:cNvPr id="0" name=""/>
        <dsp:cNvSpPr/>
      </dsp:nvSpPr>
      <dsp:spPr>
        <a:xfrm rot="5400000">
          <a:off x="2179670" y="2328165"/>
          <a:ext cx="2361422" cy="1753095"/>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A5F2DA4-487C-4861-A200-ABE78A5F120A}">
      <dsp:nvSpPr>
        <dsp:cNvPr id="0" name=""/>
        <dsp:cNvSpPr/>
      </dsp:nvSpPr>
      <dsp:spPr>
        <a:xfrm>
          <a:off x="4747259" y="2510256"/>
          <a:ext cx="2034540" cy="97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accent1">
                  <a:lumMod val="50000"/>
                </a:schemeClr>
              </a:solidFill>
            </a:rPr>
            <a:t>Stage 2</a:t>
          </a:r>
          <a:endParaRPr lang="en-US" sz="2000" kern="1200" dirty="0">
            <a:solidFill>
              <a:schemeClr val="accent1">
                <a:lumMod val="50000"/>
              </a:schemeClr>
            </a:solidFill>
          </a:endParaRPr>
        </a:p>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Adjusting the Sights</a:t>
          </a:r>
        </a:p>
      </dsp:txBody>
      <dsp:txXfrm>
        <a:off x="4747259" y="2510256"/>
        <a:ext cx="2034540" cy="973188"/>
      </dsp:txXfrm>
    </dsp:sp>
    <dsp:sp modelId="{B4B99365-77C2-4013-97CF-AD0E5395F752}">
      <dsp:nvSpPr>
        <dsp:cNvPr id="0" name=""/>
        <dsp:cNvSpPr/>
      </dsp:nvSpPr>
      <dsp:spPr>
        <a:xfrm>
          <a:off x="4238625" y="2996850"/>
          <a:ext cx="508635"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CE7C9588-57F9-4A38-87A4-3EAAFD12C48D}">
      <dsp:nvSpPr>
        <dsp:cNvPr id="0" name=""/>
        <dsp:cNvSpPr/>
      </dsp:nvSpPr>
      <dsp:spPr>
        <a:xfrm rot="5400000">
          <a:off x="2661517" y="3220311"/>
          <a:ext cx="1801246" cy="1352969"/>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D42A474-6AD0-4F83-A9AC-C56171F47E01}">
      <dsp:nvSpPr>
        <dsp:cNvPr id="0" name=""/>
        <dsp:cNvSpPr/>
      </dsp:nvSpPr>
      <dsp:spPr>
        <a:xfrm>
          <a:off x="4747259" y="3483444"/>
          <a:ext cx="2034540" cy="97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25400" rIns="25400" bIns="25400" numCol="1" spcCol="1270" anchor="t" anchorCtr="0">
          <a:noAutofit/>
        </a:bodyPr>
        <a:lstStyle/>
        <a:p>
          <a:pPr marL="0" lvl="0" indent="0" algn="l" defTabSz="889000">
            <a:lnSpc>
              <a:spcPct val="90000"/>
            </a:lnSpc>
            <a:spcBef>
              <a:spcPct val="0"/>
            </a:spcBef>
            <a:spcAft>
              <a:spcPct val="35000"/>
            </a:spcAft>
            <a:buNone/>
          </a:pPr>
          <a:r>
            <a:rPr lang="en-US" sz="2000" kern="1200" baseline="0">
              <a:solidFill>
                <a:schemeClr val="accent1">
                  <a:lumMod val="50000"/>
                </a:schemeClr>
              </a:solidFill>
            </a:rPr>
            <a:t>Stage 1</a:t>
          </a:r>
          <a:endParaRPr lang="en-US" sz="2000" kern="1200" dirty="0">
            <a:solidFill>
              <a:schemeClr val="accent1">
                <a:lumMod val="50000"/>
              </a:schemeClr>
            </a:solidFill>
          </a:endParaRPr>
        </a:p>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Getting on the Paper</a:t>
          </a:r>
        </a:p>
      </dsp:txBody>
      <dsp:txXfrm>
        <a:off x="4747259" y="3483444"/>
        <a:ext cx="2034540" cy="973188"/>
      </dsp:txXfrm>
    </dsp:sp>
    <dsp:sp modelId="{3D468AB6-CDBF-4D2C-B53F-DB500FC2E1EF}">
      <dsp:nvSpPr>
        <dsp:cNvPr id="0" name=""/>
        <dsp:cNvSpPr/>
      </dsp:nvSpPr>
      <dsp:spPr>
        <a:xfrm>
          <a:off x="4238625" y="3970039"/>
          <a:ext cx="508635"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78B524C-9346-4DDB-94E8-5B3A6975CD9A}">
      <dsp:nvSpPr>
        <dsp:cNvPr id="0" name=""/>
        <dsp:cNvSpPr/>
      </dsp:nvSpPr>
      <dsp:spPr>
        <a:xfrm rot="5400000">
          <a:off x="3144517" y="4115983"/>
          <a:ext cx="1238085" cy="945382"/>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8FEBE-006D-4E3E-A91E-4E498D1AFCB0}" type="datetimeFigureOut">
              <a:rPr lang="en-US" smtClean="0"/>
              <a:pPr/>
              <a:t>11/9/2024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2642F-FDAD-4697-9B6F-4650C9BB887E}" type="slidenum">
              <a:rPr lang="en-US" smtClean="0"/>
              <a:pPr/>
              <a:t>‹#›</a:t>
            </a:fld>
            <a:endParaRPr lang="en-US"/>
          </a:p>
        </p:txBody>
      </p:sp>
    </p:spTree>
    <p:extLst>
      <p:ext uri="{BB962C8B-B14F-4D97-AF65-F5344CB8AC3E}">
        <p14:creationId xmlns:p14="http://schemas.microsoft.com/office/powerpoint/2010/main" val="369211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2642F-FDAD-4697-9B6F-4650C9BB887E}" type="slidenum">
              <a:rPr lang="en-US" smtClean="0"/>
              <a:pPr/>
              <a:t>11</a:t>
            </a:fld>
            <a:endParaRPr lang="en-US"/>
          </a:p>
        </p:txBody>
      </p:sp>
    </p:spTree>
    <p:extLst>
      <p:ext uri="{BB962C8B-B14F-4D97-AF65-F5344CB8AC3E}">
        <p14:creationId xmlns:p14="http://schemas.microsoft.com/office/powerpoint/2010/main" val="285145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split_arrow_titl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lum contrast="20000"/>
          </a:blip>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457200" y="6492875"/>
            <a:ext cx="2133600" cy="365125"/>
          </a:xfrm>
        </p:spPr>
        <p:txBody>
          <a:bodyPr/>
          <a:lstStyle>
            <a:lvl1pPr>
              <a:defRPr/>
            </a:lvl1pPr>
          </a:lstStyle>
          <a:p>
            <a:endParaRPr lang="en-US" dirty="0"/>
          </a:p>
        </p:txBody>
      </p:sp>
      <p:sp>
        <p:nvSpPr>
          <p:cNvPr id="5" name="Footer Placeholder 4"/>
          <p:cNvSpPr>
            <a:spLocks noGrp="1"/>
          </p:cNvSpPr>
          <p:nvPr>
            <p:ph type="ftr" sz="quarter" idx="11"/>
          </p:nvPr>
        </p:nvSpPr>
        <p:spPr>
          <a:xfrm>
            <a:off x="3124200" y="6492875"/>
            <a:ext cx="2895600" cy="365125"/>
          </a:xfrm>
        </p:spPr>
        <p:txBody>
          <a:bodyPr/>
          <a:lstStyle>
            <a:lvl1pPr>
              <a:defRPr/>
            </a:lvl1pPr>
          </a:lstStyle>
          <a:p>
            <a:r>
              <a:rPr lang="en-US"/>
              <a:t>© NJ Amistad Commission </a:t>
            </a: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944DE186-3112-4AB8-AF78-FDBC8ACE92CB}" type="slidenum">
              <a:rPr lang="en-US" smtClean="0"/>
              <a:pPr/>
              <a:t>‹#›</a:t>
            </a:fld>
            <a:endParaRPr lang="en-US"/>
          </a:p>
        </p:txBody>
      </p:sp>
      <p:sp>
        <p:nvSpPr>
          <p:cNvPr id="2" name="Title 1"/>
          <p:cNvSpPr>
            <a:spLocks noGrp="1"/>
          </p:cNvSpPr>
          <p:nvPr>
            <p:ph type="ctrTitle" hasCustomPrompt="1"/>
          </p:nvPr>
        </p:nvSpPr>
        <p:spPr>
          <a:xfrm>
            <a:off x="685800" y="-381000"/>
            <a:ext cx="7772400" cy="1470025"/>
          </a:xfrm>
        </p:spPr>
        <p:txBody>
          <a:bodyPr anchor="b"/>
          <a:lstStyle>
            <a:lvl1pPr algn="l">
              <a:defRPr sz="3600" baseline="0">
                <a:ln>
                  <a:solidFill>
                    <a:schemeClr val="tx1">
                      <a:lumMod val="95000"/>
                      <a:lumOff val="5000"/>
                    </a:schemeClr>
                  </a:solidFill>
                </a:ln>
                <a:solidFill>
                  <a:schemeClr val="bg2">
                    <a:lumMod val="50000"/>
                  </a:schemeClr>
                </a:solidFill>
              </a:defRPr>
            </a:lvl1pPr>
          </a:lstStyle>
          <a:p>
            <a:r>
              <a:rPr lang="en-US" dirty="0"/>
              <a:t>Logistic Earth</a:t>
            </a:r>
          </a:p>
        </p:txBody>
      </p:sp>
      <p:sp>
        <p:nvSpPr>
          <p:cNvPr id="3" name="Subtitle 2"/>
          <p:cNvSpPr>
            <a:spLocks noGrp="1"/>
          </p:cNvSpPr>
          <p:nvPr>
            <p:ph type="subTitle" idx="1"/>
          </p:nvPr>
        </p:nvSpPr>
        <p:spPr>
          <a:xfrm>
            <a:off x="685800" y="1066800"/>
            <a:ext cx="6400800" cy="762000"/>
          </a:xfrm>
          <a:ln>
            <a:noFill/>
          </a:ln>
        </p:spPr>
        <p:txBody>
          <a:bodyPr>
            <a:normAutofit/>
          </a:bodyPr>
          <a:lstStyle>
            <a:lvl1pPr marL="0" indent="0" algn="l">
              <a:buNone/>
              <a:defRPr sz="2400">
                <a:ln w="3175">
                  <a:noFill/>
                </a:ln>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8422449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800"/>
                                  </p:stCondLst>
                                  <p:childTnLst>
                                    <p:cmd type="call" cmd="playFrom(0.0)">
                                      <p:cBhvr>
                                        <p:cTn id="6" dur="7931" fill="hold"/>
                                        <p:tgtEl>
                                          <p:spTgt spid="9"/>
                                        </p:tgtEl>
                                      </p:cBhvr>
                                    </p:cmd>
                                  </p:childTnLst>
                                </p:cTn>
                              </p:par>
                              <p:par>
                                <p:cTn id="7" presetID="10" presetClass="entr" presetSubtype="0" fill="hold" grpId="0" nodeType="withEffect">
                                  <p:stCondLst>
                                    <p:cond delay="2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900"/>
                                        <p:tgtEl>
                                          <p:spTgt spid="3">
                                            <p:txEl>
                                              <p:pRg st="0" end="0"/>
                                            </p:txEl>
                                          </p:spTgt>
                                        </p:tgtEl>
                                      </p:cBhvr>
                                    </p:animEffect>
                                  </p:childTnLst>
                                </p:cTn>
                              </p:par>
                              <p:par>
                                <p:cTn id="10" presetID="2" presetClass="entr" presetSubtype="8" decel="19000"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600" fill="hold"/>
                                        <p:tgtEl>
                                          <p:spTgt spid="2"/>
                                        </p:tgtEl>
                                        <p:attrNameLst>
                                          <p:attrName>ppt_x</p:attrName>
                                        </p:attrNameLst>
                                      </p:cBhvr>
                                      <p:tavLst>
                                        <p:tav tm="0">
                                          <p:val>
                                            <p:strVal val="0-#ppt_w/2"/>
                                          </p:val>
                                        </p:tav>
                                        <p:tav tm="100000">
                                          <p:val>
                                            <p:strVal val="#ppt_x"/>
                                          </p:val>
                                        </p:tav>
                                      </p:tavLst>
                                    </p:anim>
                                    <p:anim calcmode="lin" valueType="num">
                                      <p:cBhvr additive="base">
                                        <p:cTn id="13" dur="16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9"/>
                </p:tgtEl>
              </p:cMediaNode>
            </p:video>
          </p:childTnLst>
        </p:cTn>
      </p:par>
    </p:tnLst>
    <p:bldLst>
      <p:bldP spid="2" grpId="0"/>
      <p:bldP spid="3" grpId="0" build="p">
        <p:tmplLst>
          <p:tmpl lvl="1">
            <p:tnLst>
              <p:par>
                <p:cTn presetID="10" presetClass="entr" presetSubtype="0" fill="hold" nodeType="withEffect">
                  <p:stCondLst>
                    <p:cond delay="2000"/>
                  </p:stCondLst>
                  <p:childTnLst>
                    <p:set>
                      <p:cBhvr>
                        <p:cTn dur="1" fill="hold">
                          <p:stCondLst>
                            <p:cond delay="0"/>
                          </p:stCondLst>
                        </p:cTn>
                        <p:tgtEl>
                          <p:spTgt spid="3"/>
                        </p:tgtEl>
                        <p:attrNameLst>
                          <p:attrName>style.visibility</p:attrName>
                        </p:attrNameLst>
                      </p:cBhvr>
                      <p:to>
                        <p:strVal val="visible"/>
                      </p:to>
                    </p:set>
                    <p:animEffect transition="in" filter="fade">
                      <p:cBhvr>
                        <p:cTn dur="19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492875"/>
            <a:ext cx="2133600" cy="365125"/>
          </a:xfrm>
        </p:spPr>
        <p:txBody>
          <a:bodyPr/>
          <a:lstStyle/>
          <a:p>
            <a:endParaRPr lang="en-US"/>
          </a:p>
        </p:txBody>
      </p:sp>
      <p:sp>
        <p:nvSpPr>
          <p:cNvPr id="5" name="Footer Placeholder 4"/>
          <p:cNvSpPr>
            <a:spLocks noGrp="1"/>
          </p:cNvSpPr>
          <p:nvPr>
            <p:ph type="ftr" sz="quarter" idx="11"/>
          </p:nvPr>
        </p:nvSpPr>
        <p:spPr>
          <a:xfrm>
            <a:off x="3124200" y="6492875"/>
            <a:ext cx="2895600" cy="365125"/>
          </a:xfrm>
        </p:spPr>
        <p:txBody>
          <a:bodyPr/>
          <a:lstStyle/>
          <a:p>
            <a:r>
              <a:rPr lang="en-US"/>
              <a:t>© NJ Amistad Commission </a:t>
            </a:r>
          </a:p>
        </p:txBody>
      </p:sp>
      <p:sp>
        <p:nvSpPr>
          <p:cNvPr id="6" name="Slide Number Placeholder 5"/>
          <p:cNvSpPr>
            <a:spLocks noGrp="1"/>
          </p:cNvSpPr>
          <p:nvPr>
            <p:ph type="sldNum" sz="quarter" idx="12"/>
          </p:nvPr>
        </p:nvSpPr>
        <p:spPr>
          <a:xfrm>
            <a:off x="6553200" y="6492875"/>
            <a:ext cx="2133600" cy="365125"/>
          </a:xfrm>
        </p:spPr>
        <p:txBody>
          <a:bodyPr/>
          <a:lstStyle/>
          <a:p>
            <a:fld id="{944DE186-3112-4AB8-AF78-FDBC8ACE92CB}" type="slidenum">
              <a:rPr lang="en-US" smtClean="0"/>
              <a:pPr/>
              <a:t>‹#›</a:t>
            </a:fld>
            <a:endParaRPr lang="en-US"/>
          </a:p>
        </p:txBody>
      </p:sp>
      <p:sp>
        <p:nvSpPr>
          <p:cNvPr id="2" name="Title 1"/>
          <p:cNvSpPr>
            <a:spLocks noGrp="1"/>
          </p:cNvSpPr>
          <p:nvPr>
            <p:ph type="ctrTitle" hasCustomPrompt="1"/>
          </p:nvPr>
        </p:nvSpPr>
        <p:spPr>
          <a:xfrm>
            <a:off x="685800" y="-381000"/>
            <a:ext cx="7772400" cy="1470025"/>
          </a:xfrm>
        </p:spPr>
        <p:txBody>
          <a:bodyPr anchor="b"/>
          <a:lstStyle>
            <a:lvl1pPr algn="l">
              <a:defRPr sz="3600" baseline="0">
                <a:ln>
                  <a:solidFill>
                    <a:schemeClr val="tx1">
                      <a:lumMod val="95000"/>
                      <a:lumOff val="5000"/>
                    </a:schemeClr>
                  </a:solidFill>
                </a:ln>
                <a:solidFill>
                  <a:schemeClr val="bg2">
                    <a:lumMod val="50000"/>
                  </a:schemeClr>
                </a:solidFill>
              </a:defRPr>
            </a:lvl1pPr>
          </a:lstStyle>
          <a:p>
            <a:r>
              <a:rPr lang="en-US" dirty="0"/>
              <a:t>Logistic Earth</a:t>
            </a:r>
          </a:p>
        </p:txBody>
      </p:sp>
      <p:sp>
        <p:nvSpPr>
          <p:cNvPr id="3" name="Subtitle 2"/>
          <p:cNvSpPr>
            <a:spLocks noGrp="1"/>
          </p:cNvSpPr>
          <p:nvPr>
            <p:ph type="subTitle" idx="1"/>
          </p:nvPr>
        </p:nvSpPr>
        <p:spPr>
          <a:xfrm>
            <a:off x="685800" y="1066800"/>
            <a:ext cx="6400800" cy="762000"/>
          </a:xfrm>
          <a:ln>
            <a:noFill/>
          </a:ln>
        </p:spPr>
        <p:txBody>
          <a:bodyPr>
            <a:normAutofit/>
          </a:bodyPr>
          <a:lstStyle>
            <a:lvl1pPr marL="0" indent="0" algn="l">
              <a:buNone/>
              <a:defRPr sz="2400">
                <a:ln w="3175">
                  <a:noFill/>
                </a:ln>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157694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900"/>
                                        <p:tgtEl>
                                          <p:spTgt spid="3">
                                            <p:txEl>
                                              <p:pRg st="0" end="0"/>
                                            </p:txEl>
                                          </p:spTgt>
                                        </p:tgtEl>
                                      </p:cBhvr>
                                    </p:animEffect>
                                  </p:childTnLst>
                                </p:cTn>
                              </p:par>
                              <p:par>
                                <p:cTn id="8" presetID="2" presetClass="entr" presetSubtype="8" decel="1900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600" fill="hold"/>
                                        <p:tgtEl>
                                          <p:spTgt spid="2"/>
                                        </p:tgtEl>
                                        <p:attrNameLst>
                                          <p:attrName>ppt_x</p:attrName>
                                        </p:attrNameLst>
                                      </p:cBhvr>
                                      <p:tavLst>
                                        <p:tav tm="0">
                                          <p:val>
                                            <p:strVal val="0-#ppt_w/2"/>
                                          </p:val>
                                        </p:tav>
                                        <p:tav tm="100000">
                                          <p:val>
                                            <p:strVal val="#ppt_x"/>
                                          </p:val>
                                        </p:tav>
                                      </p:tavLst>
                                    </p:anim>
                                    <p:anim calcmode="lin" valueType="num">
                                      <p:cBhvr additive="base">
                                        <p:cTn id="11" dur="16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0"/>
                  </p:stCondLst>
                  <p:childTnLst>
                    <p:set>
                      <p:cBhvr>
                        <p:cTn dur="1" fill="hold">
                          <p:stCondLst>
                            <p:cond delay="0"/>
                          </p:stCondLst>
                        </p:cTn>
                        <p:tgtEl>
                          <p:spTgt spid="3"/>
                        </p:tgtEl>
                        <p:attrNameLst>
                          <p:attrName>style.visibility</p:attrName>
                        </p:attrNameLst>
                      </p:cBhvr>
                      <p:to>
                        <p:strVal val="visible"/>
                      </p:to>
                    </p:set>
                    <p:animEffect transition="in" filter="fade">
                      <p:cBhvr>
                        <p:cTn dur="19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52400" y="15240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19400" y="152400"/>
            <a:ext cx="6477000" cy="944562"/>
          </a:xfrm>
        </p:spPr>
        <p:txBody>
          <a:bodyPr/>
          <a:lstStyle>
            <a:lvl1pPr>
              <a:defRPr>
                <a:ln w="12700">
                  <a:solidFill>
                    <a:schemeClr val="tx1">
                      <a:lumMod val="95000"/>
                      <a:lumOff val="5000"/>
                    </a:schemeClr>
                  </a:solidFill>
                </a:ln>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819400" y="1096962"/>
            <a:ext cx="6477000" cy="4906963"/>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NJ Amistad Commission </a:t>
            </a:r>
          </a:p>
        </p:txBody>
      </p:sp>
      <p:sp>
        <p:nvSpPr>
          <p:cNvPr id="6" name="Slide Number Placeholder 5"/>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99461234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859087" y="5538787"/>
            <a:ext cx="6284913" cy="1362075"/>
          </a:xfrm>
        </p:spPr>
        <p:txBody>
          <a:bodyPr anchor="t"/>
          <a:lstStyle>
            <a:lvl1pPr algn="r">
              <a:defRPr sz="4000" b="1" cap="all">
                <a:ln>
                  <a:solidFill>
                    <a:schemeClr val="bg2">
                      <a:lumMod val="75000"/>
                    </a:schemeClr>
                  </a:solidFill>
                </a:ln>
                <a:solidFill>
                  <a:schemeClr val="bg1">
                    <a:lumMod val="95000"/>
                  </a:schemeClr>
                </a:solidFill>
              </a:defRPr>
            </a:lvl1pPr>
          </a:lstStyle>
          <a:p>
            <a:r>
              <a:rPr lang="en-US" dirty="0"/>
              <a:t>Click to edit Master title style</a:t>
            </a:r>
          </a:p>
        </p:txBody>
      </p:sp>
      <p:sp>
        <p:nvSpPr>
          <p:cNvPr id="3" name="Text Placeholder 2"/>
          <p:cNvSpPr>
            <a:spLocks noGrp="1"/>
          </p:cNvSpPr>
          <p:nvPr>
            <p:ph type="body" idx="1"/>
          </p:nvPr>
        </p:nvSpPr>
        <p:spPr>
          <a:xfrm>
            <a:off x="2859087" y="4038600"/>
            <a:ext cx="6284913" cy="1500187"/>
          </a:xfrm>
        </p:spPr>
        <p:txBody>
          <a:bodyPr anchor="b"/>
          <a:lstStyle>
            <a:lvl1pPr marL="0" indent="0" algn="r">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NJ Amistad Commission </a:t>
            </a:r>
          </a:p>
        </p:txBody>
      </p:sp>
      <p:sp>
        <p:nvSpPr>
          <p:cNvPr id="6" name="Slide Number Placeholder 5"/>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51035010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43000" y="-32657"/>
            <a:ext cx="6477000" cy="944562"/>
          </a:xfrm>
        </p:spPr>
        <p:txBody>
          <a:bodyPr/>
          <a:lstStyle>
            <a:lvl1pPr>
              <a:defRPr>
                <a:ln>
                  <a:solidFill>
                    <a:schemeClr val="tx1">
                      <a:lumMod val="95000"/>
                      <a:lumOff val="5000"/>
                    </a:schemeClr>
                  </a:solidFill>
                </a:ln>
                <a:solidFill>
                  <a:schemeClr val="bg2">
                    <a:lumMod val="50000"/>
                  </a:schemeClr>
                </a:solidFill>
              </a:defRPr>
            </a:lvl1pPr>
          </a:lstStyle>
          <a:p>
            <a:r>
              <a:rPr lang="en-US"/>
              <a:t>Click to edit Master title style</a:t>
            </a:r>
          </a:p>
        </p:txBody>
      </p:sp>
      <p:sp>
        <p:nvSpPr>
          <p:cNvPr id="3" name="Content Placeholder 2"/>
          <p:cNvSpPr>
            <a:spLocks noGrp="1"/>
          </p:cNvSpPr>
          <p:nvPr>
            <p:ph sz="half" idx="1"/>
          </p:nvPr>
        </p:nvSpPr>
        <p:spPr>
          <a:xfrm>
            <a:off x="1828800" y="1295400"/>
            <a:ext cx="3048000" cy="4754563"/>
          </a:xfrm>
        </p:spPr>
        <p:txBody>
          <a:bodyPr/>
          <a:lstStyle>
            <a:lvl1pPr>
              <a:defRPr sz="2800">
                <a:solidFill>
                  <a:schemeClr val="tx1">
                    <a:lumMod val="95000"/>
                    <a:lumOff val="5000"/>
                  </a:schemeClr>
                </a:solidFill>
              </a:defRPr>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371600"/>
            <a:ext cx="3048000" cy="4754563"/>
          </a:xfrm>
        </p:spPr>
        <p:txBody>
          <a:bodyPr/>
          <a:lstStyle>
            <a:lvl1pPr>
              <a:defRPr sz="2800">
                <a:solidFill>
                  <a:schemeClr val="tx1">
                    <a:lumMod val="95000"/>
                    <a:lumOff val="5000"/>
                  </a:schemeClr>
                </a:solidFill>
              </a:defRPr>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NJ Amistad Commission </a:t>
            </a:r>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96827328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581150"/>
            <a:ext cx="3200400" cy="639762"/>
          </a:xfrm>
        </p:spPr>
        <p:txBody>
          <a:bodyPr anchor="b"/>
          <a:lstStyle>
            <a:lvl1pPr marL="0" indent="0">
              <a:buNone/>
              <a:defRPr sz="2400" b="1">
                <a:ln>
                  <a:solidFill>
                    <a:schemeClr val="tx1">
                      <a:lumMod val="95000"/>
                      <a:lumOff val="5000"/>
                    </a:schemeClr>
                  </a:solidFill>
                </a:ln>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2648211" y="228600"/>
            <a:ext cx="6477000" cy="944562"/>
          </a:xfrm>
        </p:spPr>
        <p:txBody>
          <a:bodyPr/>
          <a:lstStyle>
            <a:lvl1pPr algn="l">
              <a:defRPr>
                <a:ln>
                  <a:solidFill>
                    <a:schemeClr val="tx1">
                      <a:lumMod val="95000"/>
                      <a:lumOff val="5000"/>
                    </a:schemeClr>
                  </a:solidFill>
                </a:ln>
                <a:solidFill>
                  <a:schemeClr val="bg2">
                    <a:lumMod val="50000"/>
                  </a:schemeClr>
                </a:solidFill>
              </a:defRPr>
            </a:lvl1pPr>
          </a:lstStyle>
          <a:p>
            <a:r>
              <a:rPr lang="en-US"/>
              <a:t>Click to edit Master title style</a:t>
            </a:r>
          </a:p>
        </p:txBody>
      </p:sp>
      <p:sp>
        <p:nvSpPr>
          <p:cNvPr id="4" name="Content Placeholder 3"/>
          <p:cNvSpPr>
            <a:spLocks noGrp="1"/>
          </p:cNvSpPr>
          <p:nvPr>
            <p:ph sz="half" idx="2"/>
          </p:nvPr>
        </p:nvSpPr>
        <p:spPr>
          <a:xfrm>
            <a:off x="1143000" y="2220912"/>
            <a:ext cx="3200400" cy="3951288"/>
          </a:xfrm>
        </p:spPr>
        <p:txBody>
          <a:bodyPr/>
          <a:lstStyle>
            <a:lvl1pPr>
              <a:defRPr sz="24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81600" y="1581150"/>
            <a:ext cx="3200400" cy="639762"/>
          </a:xfrm>
        </p:spPr>
        <p:txBody>
          <a:bodyPr anchor="b"/>
          <a:lstStyle>
            <a:lvl1pPr marL="0" indent="0">
              <a:buNone/>
              <a:defRPr sz="2400" b="1">
                <a:ln>
                  <a:solidFill>
                    <a:schemeClr val="tx1">
                      <a:lumMod val="95000"/>
                      <a:lumOff val="5000"/>
                    </a:schemeClr>
                  </a:solidFill>
                </a:ln>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81600" y="2220912"/>
            <a:ext cx="3200400" cy="3951288"/>
          </a:xfrm>
        </p:spPr>
        <p:txBody>
          <a:bodyPr/>
          <a:lstStyle>
            <a:lvl1pPr>
              <a:defRPr sz="24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NJ Amistad Commission </a:t>
            </a:r>
          </a:p>
        </p:txBody>
      </p:sp>
      <p:sp>
        <p:nvSpPr>
          <p:cNvPr id="9" name="Slide Number Placeholder 8"/>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43807387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47800" y="76200"/>
            <a:ext cx="6477000" cy="944562"/>
          </a:xfrm>
        </p:spPr>
        <p:txBody>
          <a:bodyPr/>
          <a:lstStyle>
            <a:lvl1pPr>
              <a:defRPr>
                <a:ln>
                  <a:solidFill>
                    <a:schemeClr val="tx1">
                      <a:lumMod val="95000"/>
                      <a:lumOff val="5000"/>
                    </a:schemeClr>
                  </a:solidFill>
                </a:ln>
                <a:solidFill>
                  <a:schemeClr val="bg2">
                    <a:lumMod val="7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NJ Amistad Commission </a:t>
            </a:r>
          </a:p>
        </p:txBody>
      </p:sp>
      <p:sp>
        <p:nvSpPr>
          <p:cNvPr id="5" name="Slide Number Placeholder 4"/>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301281443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 NJ Amistad Commission </a:t>
            </a:r>
          </a:p>
        </p:txBody>
      </p:sp>
      <p:sp>
        <p:nvSpPr>
          <p:cNvPr id="4" name="Slide Number Placeholder 3"/>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188632483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23887"/>
            <a:ext cx="2438400" cy="1162050"/>
          </a:xfrm>
        </p:spPr>
        <p:txBody>
          <a:bodyPr anchor="b"/>
          <a:lstStyle>
            <a:lvl1pPr algn="l">
              <a:defRPr sz="2000" b="1">
                <a:ln w="3175">
                  <a:solidFill>
                    <a:schemeClr val="tx1">
                      <a:lumMod val="95000"/>
                      <a:lumOff val="5000"/>
                    </a:schemeClr>
                  </a:solidFill>
                </a:ln>
                <a:solidFill>
                  <a:schemeClr val="bg2">
                    <a:lumMod val="75000"/>
                  </a:schemeClr>
                </a:solidFill>
              </a:defRPr>
            </a:lvl1pPr>
          </a:lstStyle>
          <a:p>
            <a:r>
              <a:rPr lang="en-US"/>
              <a:t>Click to edit Master title style</a:t>
            </a:r>
          </a:p>
        </p:txBody>
      </p:sp>
      <p:sp>
        <p:nvSpPr>
          <p:cNvPr id="3" name="Content Placeholder 2"/>
          <p:cNvSpPr>
            <a:spLocks noGrp="1"/>
          </p:cNvSpPr>
          <p:nvPr>
            <p:ph idx="1"/>
          </p:nvPr>
        </p:nvSpPr>
        <p:spPr>
          <a:xfrm>
            <a:off x="4953000" y="381000"/>
            <a:ext cx="39901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90600" y="1785937"/>
            <a:ext cx="2438400" cy="4691063"/>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NJ Amistad Commission </a:t>
            </a:r>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18089890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14862"/>
            <a:ext cx="5486400" cy="566738"/>
          </a:xfrm>
        </p:spPr>
        <p:txBody>
          <a:bodyPr anchor="b"/>
          <a:lstStyle>
            <a:lvl1pPr algn="l">
              <a:defRPr sz="2000" b="1">
                <a:ln w="3175">
                  <a:solidFill>
                    <a:schemeClr val="tx1">
                      <a:lumMod val="95000"/>
                      <a:lumOff val="5000"/>
                    </a:schemeClr>
                  </a:solidFill>
                </a:ln>
                <a:solidFill>
                  <a:schemeClr val="bg2">
                    <a:lumMod val="75000"/>
                  </a:schemeClr>
                </a:solidFill>
              </a:defRPr>
            </a:lvl1pPr>
          </a:lstStyle>
          <a:p>
            <a:r>
              <a:rPr lang="en-US"/>
              <a:t>Click to edit Master title style</a:t>
            </a:r>
          </a:p>
        </p:txBody>
      </p:sp>
      <p:sp>
        <p:nvSpPr>
          <p:cNvPr id="3" name="Picture Placeholder 2"/>
          <p:cNvSpPr>
            <a:spLocks noGrp="1"/>
          </p:cNvSpPr>
          <p:nvPr>
            <p:ph type="pic" idx="1"/>
          </p:nvPr>
        </p:nvSpPr>
        <p:spPr>
          <a:xfrm>
            <a:off x="28956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5181600"/>
            <a:ext cx="5486400" cy="804862"/>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NJ Amistad Commission </a:t>
            </a:r>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20508551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 NJ Amistad Commission </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403600" y="3657600"/>
            <a:ext cx="5486400" cy="838200"/>
          </a:xfrm>
        </p:spPr>
        <p:txBody>
          <a:bodyPr>
            <a:normAutofit/>
          </a:bodyPr>
          <a:lstStyle>
            <a:lvl1pPr marL="57150" indent="0">
              <a:buFontTx/>
              <a:buNone/>
              <a:defRPr sz="1800" baseline="0">
                <a:solidFill>
                  <a:schemeClr val="tx1">
                    <a:lumMod val="95000"/>
                    <a:lumOff val="5000"/>
                  </a:schemeClr>
                </a:solidFill>
              </a:defRPr>
            </a:lvl1pPr>
          </a:lstStyle>
          <a:p>
            <a:pPr lvl="0"/>
            <a:r>
              <a:rPr lang="en-US" dirty="0"/>
              <a:t>Click to edit Master text styles</a:t>
            </a:r>
          </a:p>
        </p:txBody>
      </p:sp>
      <p:sp>
        <p:nvSpPr>
          <p:cNvPr id="12" name="Text Placeholder 8"/>
          <p:cNvSpPr>
            <a:spLocks noGrp="1"/>
          </p:cNvSpPr>
          <p:nvPr>
            <p:ph type="body" sz="quarter" idx="16"/>
          </p:nvPr>
        </p:nvSpPr>
        <p:spPr>
          <a:xfrm>
            <a:off x="3048000" y="1524000"/>
            <a:ext cx="5486400" cy="838200"/>
          </a:xfrm>
        </p:spPr>
        <p:txBody>
          <a:bodyPr>
            <a:normAutofit/>
          </a:bodyPr>
          <a:lstStyle>
            <a:lvl1pPr marL="57150" indent="0">
              <a:buFontTx/>
              <a:buNone/>
              <a:defRPr sz="1800" baseline="0">
                <a:solidFill>
                  <a:schemeClr val="tx1">
                    <a:lumMod val="95000"/>
                    <a:lumOff val="5000"/>
                  </a:schemeClr>
                </a:solidFill>
              </a:defRPr>
            </a:lvl1pPr>
          </a:lstStyle>
          <a:p>
            <a:pPr lvl="0"/>
            <a:r>
              <a:rPr lang="en-US" dirty="0"/>
              <a:t>Click to edit Master text styles</a:t>
            </a:r>
          </a:p>
        </p:txBody>
      </p:sp>
      <p:sp>
        <p:nvSpPr>
          <p:cNvPr id="14" name="Text Placeholder 8"/>
          <p:cNvSpPr>
            <a:spLocks noGrp="1"/>
          </p:cNvSpPr>
          <p:nvPr>
            <p:ph type="body" sz="quarter" idx="17"/>
          </p:nvPr>
        </p:nvSpPr>
        <p:spPr>
          <a:xfrm>
            <a:off x="3225800" y="2590800"/>
            <a:ext cx="5486400" cy="838200"/>
          </a:xfrm>
        </p:spPr>
        <p:txBody>
          <a:bodyPr>
            <a:normAutofit/>
          </a:bodyPr>
          <a:lstStyle>
            <a:lvl1pPr marL="57150" indent="0">
              <a:buFontTx/>
              <a:buNone/>
              <a:defRPr sz="1800" baseline="0">
                <a:solidFill>
                  <a:schemeClr val="tx1">
                    <a:lumMod val="95000"/>
                    <a:lumOff val="5000"/>
                  </a:schemeClr>
                </a:solidFill>
              </a:defRPr>
            </a:lvl1pPr>
          </a:lstStyle>
          <a:p>
            <a:pPr lvl="0"/>
            <a:r>
              <a:rPr lang="en-US" dirty="0"/>
              <a:t>Click to edit Master text styles</a:t>
            </a:r>
          </a:p>
        </p:txBody>
      </p:sp>
      <p:sp>
        <p:nvSpPr>
          <p:cNvPr id="15" name="Text Placeholder 8"/>
          <p:cNvSpPr>
            <a:spLocks noGrp="1"/>
          </p:cNvSpPr>
          <p:nvPr>
            <p:ph type="body" sz="quarter" idx="18"/>
          </p:nvPr>
        </p:nvSpPr>
        <p:spPr>
          <a:xfrm>
            <a:off x="3581400" y="4800600"/>
            <a:ext cx="5486400" cy="838200"/>
          </a:xfrm>
        </p:spPr>
        <p:txBody>
          <a:bodyPr>
            <a:normAutofit/>
          </a:bodyPr>
          <a:lstStyle>
            <a:lvl1pPr marL="57150" indent="0">
              <a:buFontTx/>
              <a:buNone/>
              <a:defRPr sz="1800" baseline="0">
                <a:solidFill>
                  <a:schemeClr val="tx1">
                    <a:lumMod val="95000"/>
                    <a:lumOff val="5000"/>
                  </a:schemeClr>
                </a:solidFill>
              </a:defRPr>
            </a:lvl1pPr>
          </a:lstStyle>
          <a:p>
            <a:pPr lvl="0"/>
            <a:r>
              <a:rPr lang="en-US" dirty="0"/>
              <a:t>Click to edit Master text styles</a:t>
            </a:r>
          </a:p>
        </p:txBody>
      </p:sp>
      <p:sp>
        <p:nvSpPr>
          <p:cNvPr id="13" name="Text Placeholder 10"/>
          <p:cNvSpPr>
            <a:spLocks noGrp="1"/>
          </p:cNvSpPr>
          <p:nvPr>
            <p:ph type="body" sz="quarter" idx="13"/>
          </p:nvPr>
        </p:nvSpPr>
        <p:spPr>
          <a:xfrm>
            <a:off x="2895600" y="762000"/>
            <a:ext cx="5486400" cy="457200"/>
          </a:xfrm>
        </p:spPr>
        <p:txBody>
          <a:bodyPr>
            <a:normAutofit/>
          </a:bodyPr>
          <a:lstStyle>
            <a:lvl1pPr algn="l">
              <a:buFontTx/>
              <a:buNone/>
              <a:defRPr sz="2400" b="1">
                <a:solidFill>
                  <a:schemeClr val="tx1">
                    <a:lumMod val="95000"/>
                    <a:lumOff val="5000"/>
                  </a:schemeClr>
                </a:solidFill>
              </a:defRPr>
            </a:lvl1pPr>
          </a:lstStyle>
          <a:p>
            <a:pPr lvl="0"/>
            <a:r>
              <a:rPr lang="en-US" dirty="0"/>
              <a:t>Click to edit Master text styles</a:t>
            </a:r>
          </a:p>
        </p:txBody>
      </p:sp>
      <p:sp>
        <p:nvSpPr>
          <p:cNvPr id="11" name="Title 1"/>
          <p:cNvSpPr>
            <a:spLocks noGrp="1"/>
          </p:cNvSpPr>
          <p:nvPr>
            <p:ph type="title"/>
          </p:nvPr>
        </p:nvSpPr>
        <p:spPr>
          <a:xfrm>
            <a:off x="2514600" y="46038"/>
            <a:ext cx="6477000" cy="944562"/>
          </a:xfrm>
        </p:spPr>
        <p:txBody>
          <a:bodyPr/>
          <a:lstStyle>
            <a:lvl1pPr algn="l">
              <a:defRPr>
                <a:ln>
                  <a:solidFill>
                    <a:schemeClr val="tx1">
                      <a:lumMod val="95000"/>
                      <a:lumOff val="5000"/>
                    </a:schemeClr>
                  </a:solidFill>
                </a:ln>
                <a:solidFill>
                  <a:schemeClr val="accent1">
                    <a:lumMod val="60000"/>
                    <a:lumOff val="40000"/>
                  </a:schemeClr>
                </a:solidFill>
              </a:defRPr>
            </a:lvl1pPr>
          </a:lstStyle>
          <a:p>
            <a:r>
              <a:rPr lang="en-US"/>
              <a:t>Click to edit Master title style</a:t>
            </a:r>
          </a:p>
        </p:txBody>
      </p:sp>
    </p:spTree>
    <p:extLst>
      <p:ext uri="{BB962C8B-B14F-4D97-AF65-F5344CB8AC3E}">
        <p14:creationId xmlns:p14="http://schemas.microsoft.com/office/powerpoint/2010/main" val="196007660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split_arrow_slid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lum contrast="20000"/>
          </a:blip>
          <a:stretch>
            <a:fillRect/>
          </a:stretch>
        </p:blipFill>
        <p:spPr>
          <a:xfrm>
            <a:off x="0" y="0"/>
            <a:ext cx="9144000" cy="6858000"/>
          </a:xfrm>
          <a:prstGeom prst="rect">
            <a:avLst/>
          </a:prstGeom>
        </p:spPr>
      </p:pic>
      <p:sp>
        <p:nvSpPr>
          <p:cNvPr id="8" name="Rectangle 7"/>
          <p:cNvSpPr/>
          <p:nvPr userDrawn="1"/>
        </p:nvSpPr>
        <p:spPr>
          <a:xfrm>
            <a:off x="152400" y="15240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19400" y="152400"/>
            <a:ext cx="6477000" cy="944562"/>
          </a:xfrm>
        </p:spPr>
        <p:txBody>
          <a:bodyPr/>
          <a:lstStyle>
            <a:lvl1pPr>
              <a:defRPr>
                <a:ln w="12700">
                  <a:solidFill>
                    <a:schemeClr val="tx1">
                      <a:lumMod val="95000"/>
                      <a:lumOff val="5000"/>
                    </a:schemeClr>
                  </a:solidFill>
                </a:ln>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819400" y="1096962"/>
            <a:ext cx="6477000" cy="4906963"/>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NJ Amistad Commission </a:t>
            </a:r>
          </a:p>
        </p:txBody>
      </p:sp>
      <p:sp>
        <p:nvSpPr>
          <p:cNvPr id="6" name="Slide Number Placeholder 5"/>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58147441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200"/>
                                  </p:stCondLst>
                                  <p:childTnLst>
                                    <p:cmd type="call" cmd="playFrom(0.0)">
                                      <p:cBhvr>
                                        <p:cTn id="6" dur="326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ree Pictur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a:t>© NJ Amistad Commission </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2438400" y="1371600"/>
            <a:ext cx="4648200" cy="1676400"/>
          </a:xfrm>
        </p:spPr>
        <p:txBody>
          <a:bodyPr lIns="274320" tIns="0" rIns="182880" anchor="ctr">
            <a:normAutofit/>
          </a:bodyPr>
          <a:lstStyle>
            <a:lvl1pPr>
              <a:lnSpc>
                <a:spcPts val="2000"/>
              </a:lnSpc>
              <a:defRPr sz="18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2438400" y="3048000"/>
            <a:ext cx="4648200" cy="1676400"/>
          </a:xfrm>
        </p:spPr>
        <p:txBody>
          <a:bodyPr lIns="274320" tIns="0" rIns="182880" anchor="ctr">
            <a:normAutofit/>
          </a:bodyPr>
          <a:lstStyle>
            <a:lvl1pPr>
              <a:lnSpc>
                <a:spcPts val="2000"/>
              </a:lnSpc>
              <a:defRPr sz="18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2438400" y="4724400"/>
            <a:ext cx="4648200" cy="1600200"/>
          </a:xfrm>
        </p:spPr>
        <p:txBody>
          <a:bodyPr lIns="274320" tIns="0" rIns="182880" anchor="ctr">
            <a:normAutofit/>
          </a:bodyPr>
          <a:lstStyle>
            <a:lvl1pPr marL="0" marR="0" indent="0" algn="l" defTabSz="914400" rtl="0" eaLnBrk="1" fontAlgn="auto" latinLnBrk="0" hangingPunct="1">
              <a:lnSpc>
                <a:spcPts val="2000"/>
              </a:lnSpc>
              <a:spcBef>
                <a:spcPct val="20000"/>
              </a:spcBef>
              <a:spcAft>
                <a:spcPts val="0"/>
              </a:spcAft>
              <a:buClrTx/>
              <a:buSzTx/>
              <a:buFontTx/>
              <a:buNone/>
              <a:tabLst/>
              <a:defRPr lang="en-US" sz="1800" kern="1200" dirty="0" smtClean="0">
                <a:solidFill>
                  <a:schemeClr val="tx1">
                    <a:lumMod val="95000"/>
                    <a:lumOff val="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914400" rtl="0" eaLnBrk="1" fontAlgn="auto" latinLnBrk="0" hangingPunct="1">
              <a:lnSpc>
                <a:spcPts val="2000"/>
              </a:lnSpc>
              <a:spcBef>
                <a:spcPct val="20000"/>
              </a:spcBef>
              <a:spcAft>
                <a:spcPts val="0"/>
              </a:spcAft>
              <a:buClrTx/>
              <a:buSzTx/>
              <a:buFontTx/>
              <a:buNone/>
              <a:tabLst/>
              <a:defRPr/>
            </a:pPr>
            <a:r>
              <a:rPr lang="en-US" dirty="0"/>
              <a:t>Click to edit Master text styles</a:t>
            </a:r>
          </a:p>
        </p:txBody>
      </p:sp>
      <p:sp>
        <p:nvSpPr>
          <p:cNvPr id="15" name="Content Placeholder 2"/>
          <p:cNvSpPr>
            <a:spLocks noGrp="1"/>
          </p:cNvSpPr>
          <p:nvPr>
            <p:ph sz="half" idx="15"/>
          </p:nvPr>
        </p:nvSpPr>
        <p:spPr>
          <a:xfrm>
            <a:off x="457200" y="1371600"/>
            <a:ext cx="1981200" cy="1676401"/>
          </a:xfrm>
        </p:spPr>
        <p:txBody>
          <a:bodyPr>
            <a:noAutofit/>
          </a:bodyPr>
          <a:lstStyle>
            <a:lvl1pPr algn="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457200" y="3124200"/>
            <a:ext cx="1981200" cy="1676401"/>
          </a:xfrm>
        </p:spPr>
        <p:txBody>
          <a:bodyPr>
            <a:normAutofit/>
          </a:bodyPr>
          <a:lstStyle>
            <a:lvl1pPr algn="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4" name="Content Placeholder 3"/>
          <p:cNvSpPr>
            <a:spLocks noGrp="1"/>
          </p:cNvSpPr>
          <p:nvPr>
            <p:ph sz="half" idx="17"/>
          </p:nvPr>
        </p:nvSpPr>
        <p:spPr>
          <a:xfrm>
            <a:off x="457200" y="4876800"/>
            <a:ext cx="1981200" cy="1600200"/>
          </a:xfrm>
        </p:spPr>
        <p:txBody>
          <a:bodyPr>
            <a:normAutofit/>
          </a:bodyPr>
          <a:lstStyle>
            <a:lvl1pPr algn="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2" name="Title 1"/>
          <p:cNvSpPr>
            <a:spLocks noGrp="1"/>
          </p:cNvSpPr>
          <p:nvPr>
            <p:ph type="title"/>
          </p:nvPr>
        </p:nvSpPr>
        <p:spPr>
          <a:xfrm>
            <a:off x="2438400" y="304800"/>
            <a:ext cx="6477000" cy="944562"/>
          </a:xfrm>
        </p:spPr>
        <p:txBody>
          <a:bodyPr/>
          <a:lstStyle>
            <a:lvl1pPr>
              <a:defRPr>
                <a:ln>
                  <a:solidFill>
                    <a:schemeClr val="tx1">
                      <a:lumMod val="95000"/>
                      <a:lumOff val="5000"/>
                    </a:schemeClr>
                  </a:solidFill>
                </a:ln>
                <a:solidFill>
                  <a:schemeClr val="bg2">
                    <a:lumMod val="75000"/>
                  </a:schemeClr>
                </a:solidFill>
              </a:defRPr>
            </a:lvl1pPr>
          </a:lstStyle>
          <a:p>
            <a:r>
              <a:rPr lang="en-US"/>
              <a:t>Click to edit Master title style</a:t>
            </a:r>
          </a:p>
        </p:txBody>
      </p:sp>
    </p:spTree>
    <p:extLst>
      <p:ext uri="{BB962C8B-B14F-4D97-AF65-F5344CB8AC3E}">
        <p14:creationId xmlns:p14="http://schemas.microsoft.com/office/powerpoint/2010/main" val="383169421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 NJ Amistad Commission </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6" name="Content Placeholder 3"/>
          <p:cNvSpPr>
            <a:spLocks noGrp="1"/>
          </p:cNvSpPr>
          <p:nvPr>
            <p:ph sz="half" idx="2"/>
          </p:nvPr>
        </p:nvSpPr>
        <p:spPr>
          <a:xfrm>
            <a:off x="5807345" y="3805238"/>
            <a:ext cx="3108055" cy="2366962"/>
          </a:xfrm>
        </p:spPr>
        <p:txBody>
          <a:bodyPr>
            <a:normAutofit/>
          </a:bodyPr>
          <a:lstStyle>
            <a:lvl1pPr marL="0" indent="0" algn="l">
              <a:buFontTx/>
              <a:buNone/>
              <a:defRPr lang="en-US" sz="2000" kern="1200" dirty="0">
                <a:solidFill>
                  <a:schemeClr val="tx1">
                    <a:lumMod val="95000"/>
                    <a:lumOff val="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a:t>Click to edit Master text styles</a:t>
            </a:r>
          </a:p>
          <a:p>
            <a:pPr marL="0" lvl="0" indent="0" algn="l" defTabSz="914400" rtl="0" eaLnBrk="1" latinLnBrk="0" hangingPunct="1">
              <a:spcBef>
                <a:spcPct val="20000"/>
              </a:spcBef>
              <a:buFontTx/>
              <a:buNone/>
            </a:pPr>
            <a:r>
              <a:rPr lang="en-US" dirty="0"/>
              <a:t>Level 2</a:t>
            </a:r>
          </a:p>
          <a:p>
            <a:pPr marL="0" lvl="0" indent="0" algn="l" defTabSz="914400" rtl="0" eaLnBrk="1" latinLnBrk="0" hangingPunct="1">
              <a:spcBef>
                <a:spcPct val="20000"/>
              </a:spcBef>
              <a:buFontTx/>
              <a:buNone/>
            </a:pPr>
            <a:r>
              <a:rPr lang="en-US" dirty="0"/>
              <a:t>Level 3</a:t>
            </a:r>
          </a:p>
          <a:p>
            <a:pPr marL="0" lvl="0" indent="0" algn="l" defTabSz="914400" rtl="0" eaLnBrk="1" latinLnBrk="0" hangingPunct="1">
              <a:spcBef>
                <a:spcPct val="20000"/>
              </a:spcBef>
              <a:buFontTx/>
              <a:buNone/>
            </a:pPr>
            <a:r>
              <a:rPr lang="en-US" dirty="0"/>
              <a:t>Level 4</a:t>
            </a:r>
          </a:p>
          <a:p>
            <a:pPr marL="0" lvl="0" indent="0" algn="l" defTabSz="914400" rtl="0" eaLnBrk="1" latinLnBrk="0" hangingPunct="1">
              <a:spcBef>
                <a:spcPct val="20000"/>
              </a:spcBef>
              <a:buFontTx/>
              <a:buNone/>
            </a:pPr>
            <a:r>
              <a:rPr lang="en-US" dirty="0"/>
              <a:t>Level 5</a:t>
            </a:r>
          </a:p>
        </p:txBody>
      </p:sp>
      <p:sp>
        <p:nvSpPr>
          <p:cNvPr id="9" name="Content Placeholder 2"/>
          <p:cNvSpPr>
            <a:spLocks noGrp="1"/>
          </p:cNvSpPr>
          <p:nvPr>
            <p:ph sz="half" idx="14"/>
          </p:nvPr>
        </p:nvSpPr>
        <p:spPr>
          <a:xfrm>
            <a:off x="5638800" y="1447800"/>
            <a:ext cx="3124200" cy="2352675"/>
          </a:xfrm>
        </p:spPr>
        <p:txBody>
          <a:bodyPr>
            <a:normAutofit/>
          </a:bodyPr>
          <a:lstStyle>
            <a:lvl1pPr>
              <a:defRPr lang="en-US" sz="2000" kern="1200" dirty="0">
                <a:solidFill>
                  <a:schemeClr val="tx1">
                    <a:lumMod val="95000"/>
                    <a:lumOff val="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a:t>Click to edit Master text styles</a:t>
            </a:r>
          </a:p>
        </p:txBody>
      </p:sp>
      <p:sp>
        <p:nvSpPr>
          <p:cNvPr id="13" name="Content Placeholder 3"/>
          <p:cNvSpPr>
            <a:spLocks noGrp="1"/>
          </p:cNvSpPr>
          <p:nvPr>
            <p:ph sz="half" idx="15"/>
          </p:nvPr>
        </p:nvSpPr>
        <p:spPr>
          <a:xfrm>
            <a:off x="2451570" y="3817257"/>
            <a:ext cx="3111031" cy="2362200"/>
          </a:xfrm>
        </p:spPr>
        <p:txBody>
          <a:bodyPr>
            <a:normAutofit/>
          </a:bodyPr>
          <a:lstStyle>
            <a:lvl1pPr marL="0" indent="0" algn="l">
              <a:buFontTx/>
              <a:buNone/>
              <a:defRPr lang="en-US" sz="2000" kern="1200" dirty="0">
                <a:solidFill>
                  <a:schemeClr val="tx1">
                    <a:lumMod val="95000"/>
                    <a:lumOff val="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a:t>Click to edit Master text styles</a:t>
            </a:r>
          </a:p>
          <a:p>
            <a:pPr marL="0" lvl="0" indent="0" algn="l" defTabSz="914400" rtl="0" eaLnBrk="1" latinLnBrk="0" hangingPunct="1">
              <a:spcBef>
                <a:spcPct val="20000"/>
              </a:spcBef>
              <a:buFontTx/>
              <a:buNone/>
            </a:pPr>
            <a:r>
              <a:rPr lang="en-US" dirty="0"/>
              <a:t>Level 2</a:t>
            </a:r>
          </a:p>
          <a:p>
            <a:pPr marL="0" lvl="0" indent="0" algn="l" defTabSz="914400" rtl="0" eaLnBrk="1" latinLnBrk="0" hangingPunct="1">
              <a:spcBef>
                <a:spcPct val="20000"/>
              </a:spcBef>
              <a:buFontTx/>
              <a:buNone/>
            </a:pPr>
            <a:r>
              <a:rPr lang="en-US" dirty="0"/>
              <a:t>Level 3</a:t>
            </a:r>
          </a:p>
          <a:p>
            <a:pPr marL="0" lvl="0" indent="0" algn="l" defTabSz="914400" rtl="0" eaLnBrk="1" latinLnBrk="0" hangingPunct="1">
              <a:spcBef>
                <a:spcPct val="20000"/>
              </a:spcBef>
              <a:buFontTx/>
              <a:buNone/>
            </a:pPr>
            <a:r>
              <a:rPr lang="en-US" dirty="0"/>
              <a:t>Level 4</a:t>
            </a:r>
          </a:p>
          <a:p>
            <a:pPr marL="0" lvl="0" indent="0" algn="l" defTabSz="914400" rtl="0" eaLnBrk="1" latinLnBrk="0" hangingPunct="1">
              <a:spcBef>
                <a:spcPct val="20000"/>
              </a:spcBef>
              <a:buFontTx/>
              <a:buNone/>
            </a:pPr>
            <a:r>
              <a:rPr lang="en-US" dirty="0"/>
              <a:t>Level 5</a:t>
            </a:r>
          </a:p>
        </p:txBody>
      </p:sp>
      <p:sp>
        <p:nvSpPr>
          <p:cNvPr id="14" name="Content Placeholder 2"/>
          <p:cNvSpPr>
            <a:spLocks noGrp="1"/>
          </p:cNvSpPr>
          <p:nvPr>
            <p:ph sz="half" idx="16"/>
          </p:nvPr>
        </p:nvSpPr>
        <p:spPr>
          <a:xfrm>
            <a:off x="2286000" y="1447800"/>
            <a:ext cx="3124200" cy="2352675"/>
          </a:xfrm>
        </p:spPr>
        <p:txBody>
          <a:bodyPr>
            <a:normAutofit/>
          </a:bodyPr>
          <a:lstStyle>
            <a:lvl1pPr>
              <a:defRPr sz="20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Title 1"/>
          <p:cNvSpPr>
            <a:spLocks noGrp="1"/>
          </p:cNvSpPr>
          <p:nvPr>
            <p:ph type="title"/>
          </p:nvPr>
        </p:nvSpPr>
        <p:spPr>
          <a:xfrm>
            <a:off x="2514600" y="152400"/>
            <a:ext cx="6477000" cy="944562"/>
          </a:xfrm>
        </p:spPr>
        <p:txBody>
          <a:bodyPr/>
          <a:lstStyle>
            <a:lvl1pPr>
              <a:defRPr>
                <a:ln>
                  <a:solidFill>
                    <a:schemeClr val="tx1">
                      <a:lumMod val="95000"/>
                      <a:lumOff val="5000"/>
                    </a:schemeClr>
                  </a:solidFill>
                </a:ln>
                <a:solidFill>
                  <a:schemeClr val="bg2">
                    <a:lumMod val="75000"/>
                  </a:schemeClr>
                </a:solidFill>
              </a:defRPr>
            </a:lvl1pPr>
          </a:lstStyle>
          <a:p>
            <a:r>
              <a:rPr lang="en-US"/>
              <a:t>Click to edit Master title style</a:t>
            </a:r>
          </a:p>
        </p:txBody>
      </p:sp>
    </p:spTree>
    <p:extLst>
      <p:ext uri="{BB962C8B-B14F-4D97-AF65-F5344CB8AC3E}">
        <p14:creationId xmlns:p14="http://schemas.microsoft.com/office/powerpoint/2010/main" val="166882683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86200" y="1600200"/>
            <a:ext cx="3048000" cy="3505200"/>
          </a:xfrm>
        </p:spPr>
        <p:txBody>
          <a:bodyPr/>
          <a:lstStyle>
            <a:lvl1pPr marL="0" indent="0" algn="ctr">
              <a:lnSpc>
                <a:spcPts val="1600"/>
              </a:lnSpc>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a:t>© NJ Amistad Commission </a:t>
            </a:r>
            <a:endParaRPr lang="en-US" dirty="0"/>
          </a:p>
        </p:txBody>
      </p:sp>
      <p:sp>
        <p:nvSpPr>
          <p:cNvPr id="6" name="Title 1"/>
          <p:cNvSpPr>
            <a:spLocks noGrp="1"/>
          </p:cNvSpPr>
          <p:nvPr>
            <p:ph type="title"/>
          </p:nvPr>
        </p:nvSpPr>
        <p:spPr>
          <a:xfrm>
            <a:off x="2209800" y="274638"/>
            <a:ext cx="6477000" cy="944562"/>
          </a:xfrm>
        </p:spPr>
        <p:txBody>
          <a:bodyPr/>
          <a:lstStyle>
            <a:lvl1pPr>
              <a:defRPr>
                <a:solidFill>
                  <a:schemeClr val="accent3">
                    <a:lumMod val="75000"/>
                  </a:schemeClr>
                </a:solidFill>
              </a:defRPr>
            </a:lvl1pPr>
          </a:lstStyle>
          <a:p>
            <a:r>
              <a:rPr lang="en-US"/>
              <a:t>Click to edit Master title style</a:t>
            </a:r>
          </a:p>
        </p:txBody>
      </p:sp>
    </p:spTree>
    <p:extLst>
      <p:ext uri="{BB962C8B-B14F-4D97-AF65-F5344CB8AC3E}">
        <p14:creationId xmlns:p14="http://schemas.microsoft.com/office/powerpoint/2010/main" val="85382667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859087" y="5538787"/>
            <a:ext cx="6284913" cy="1362075"/>
          </a:xfrm>
        </p:spPr>
        <p:txBody>
          <a:bodyPr anchor="t"/>
          <a:lstStyle>
            <a:lvl1pPr algn="r">
              <a:defRPr sz="4000" b="1" cap="all">
                <a:ln>
                  <a:solidFill>
                    <a:schemeClr val="bg2">
                      <a:lumMod val="75000"/>
                    </a:schemeClr>
                  </a:solidFill>
                </a:ln>
                <a:solidFill>
                  <a:schemeClr val="bg1">
                    <a:lumMod val="95000"/>
                  </a:schemeClr>
                </a:solidFill>
              </a:defRPr>
            </a:lvl1pPr>
          </a:lstStyle>
          <a:p>
            <a:r>
              <a:rPr lang="en-US" dirty="0"/>
              <a:t>Click to edit Master title style</a:t>
            </a:r>
          </a:p>
        </p:txBody>
      </p:sp>
      <p:sp>
        <p:nvSpPr>
          <p:cNvPr id="3" name="Text Placeholder 2"/>
          <p:cNvSpPr>
            <a:spLocks noGrp="1"/>
          </p:cNvSpPr>
          <p:nvPr>
            <p:ph type="body" idx="1"/>
          </p:nvPr>
        </p:nvSpPr>
        <p:spPr>
          <a:xfrm>
            <a:off x="2859087" y="4038600"/>
            <a:ext cx="6284913" cy="1500187"/>
          </a:xfrm>
        </p:spPr>
        <p:txBody>
          <a:bodyPr anchor="b"/>
          <a:lstStyle>
            <a:lvl1pPr marL="0" indent="0" algn="r">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NJ Amistad Commission </a:t>
            </a:r>
          </a:p>
        </p:txBody>
      </p:sp>
      <p:sp>
        <p:nvSpPr>
          <p:cNvPr id="6" name="Slide Number Placeholder 5"/>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61078256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43000" y="-32657"/>
            <a:ext cx="6477000" cy="944562"/>
          </a:xfrm>
        </p:spPr>
        <p:txBody>
          <a:bodyPr/>
          <a:lstStyle>
            <a:lvl1pPr>
              <a:defRPr>
                <a:ln>
                  <a:solidFill>
                    <a:schemeClr val="tx1">
                      <a:lumMod val="95000"/>
                      <a:lumOff val="5000"/>
                    </a:schemeClr>
                  </a:solidFill>
                </a:ln>
                <a:solidFill>
                  <a:schemeClr val="bg2">
                    <a:lumMod val="50000"/>
                  </a:schemeClr>
                </a:solidFill>
              </a:defRPr>
            </a:lvl1pPr>
          </a:lstStyle>
          <a:p>
            <a:r>
              <a:rPr lang="en-US"/>
              <a:t>Click to edit Master title style</a:t>
            </a:r>
          </a:p>
        </p:txBody>
      </p:sp>
      <p:sp>
        <p:nvSpPr>
          <p:cNvPr id="3" name="Content Placeholder 2"/>
          <p:cNvSpPr>
            <a:spLocks noGrp="1"/>
          </p:cNvSpPr>
          <p:nvPr>
            <p:ph sz="half" idx="1"/>
          </p:nvPr>
        </p:nvSpPr>
        <p:spPr>
          <a:xfrm>
            <a:off x="1828800" y="1295400"/>
            <a:ext cx="3048000" cy="4754563"/>
          </a:xfrm>
        </p:spPr>
        <p:txBody>
          <a:bodyPr/>
          <a:lstStyle>
            <a:lvl1pPr>
              <a:defRPr sz="2800">
                <a:solidFill>
                  <a:schemeClr val="tx1">
                    <a:lumMod val="95000"/>
                    <a:lumOff val="5000"/>
                  </a:schemeClr>
                </a:solidFill>
              </a:defRPr>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371600"/>
            <a:ext cx="3048000" cy="4754563"/>
          </a:xfrm>
        </p:spPr>
        <p:txBody>
          <a:bodyPr/>
          <a:lstStyle>
            <a:lvl1pPr>
              <a:defRPr sz="2800">
                <a:solidFill>
                  <a:schemeClr val="tx1">
                    <a:lumMod val="95000"/>
                    <a:lumOff val="5000"/>
                  </a:schemeClr>
                </a:solidFill>
              </a:defRPr>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NJ Amistad Commission </a:t>
            </a:r>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117881215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581150"/>
            <a:ext cx="3200400" cy="639762"/>
          </a:xfrm>
        </p:spPr>
        <p:txBody>
          <a:bodyPr anchor="b"/>
          <a:lstStyle>
            <a:lvl1pPr marL="0" indent="0">
              <a:buNone/>
              <a:defRPr sz="2400" b="1">
                <a:ln>
                  <a:solidFill>
                    <a:schemeClr val="tx1">
                      <a:lumMod val="95000"/>
                      <a:lumOff val="5000"/>
                    </a:schemeClr>
                  </a:solidFill>
                </a:ln>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2648211" y="228600"/>
            <a:ext cx="6477000" cy="944562"/>
          </a:xfrm>
        </p:spPr>
        <p:txBody>
          <a:bodyPr/>
          <a:lstStyle>
            <a:lvl1pPr algn="l">
              <a:defRPr>
                <a:ln>
                  <a:solidFill>
                    <a:schemeClr val="tx1">
                      <a:lumMod val="95000"/>
                      <a:lumOff val="5000"/>
                    </a:schemeClr>
                  </a:solidFill>
                </a:ln>
                <a:solidFill>
                  <a:schemeClr val="bg2">
                    <a:lumMod val="50000"/>
                  </a:schemeClr>
                </a:solidFill>
              </a:defRPr>
            </a:lvl1pPr>
          </a:lstStyle>
          <a:p>
            <a:r>
              <a:rPr lang="en-US"/>
              <a:t>Click to edit Master title style</a:t>
            </a:r>
          </a:p>
        </p:txBody>
      </p:sp>
      <p:sp>
        <p:nvSpPr>
          <p:cNvPr id="4" name="Content Placeholder 3"/>
          <p:cNvSpPr>
            <a:spLocks noGrp="1"/>
          </p:cNvSpPr>
          <p:nvPr>
            <p:ph sz="half" idx="2"/>
          </p:nvPr>
        </p:nvSpPr>
        <p:spPr>
          <a:xfrm>
            <a:off x="1143000" y="2220912"/>
            <a:ext cx="3200400" cy="3951288"/>
          </a:xfrm>
        </p:spPr>
        <p:txBody>
          <a:bodyPr/>
          <a:lstStyle>
            <a:lvl1pPr>
              <a:defRPr sz="24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81600" y="1581150"/>
            <a:ext cx="3200400" cy="639762"/>
          </a:xfrm>
        </p:spPr>
        <p:txBody>
          <a:bodyPr anchor="b"/>
          <a:lstStyle>
            <a:lvl1pPr marL="0" indent="0">
              <a:buNone/>
              <a:defRPr sz="2400" b="1">
                <a:ln>
                  <a:solidFill>
                    <a:schemeClr val="tx1">
                      <a:lumMod val="95000"/>
                      <a:lumOff val="5000"/>
                    </a:schemeClr>
                  </a:solidFill>
                </a:ln>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81600" y="2220912"/>
            <a:ext cx="3200400" cy="3951288"/>
          </a:xfrm>
        </p:spPr>
        <p:txBody>
          <a:bodyPr/>
          <a:lstStyle>
            <a:lvl1pPr>
              <a:defRPr sz="24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NJ Amistad Commission </a:t>
            </a:r>
          </a:p>
        </p:txBody>
      </p:sp>
      <p:sp>
        <p:nvSpPr>
          <p:cNvPr id="9" name="Slide Number Placeholder 8"/>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67282837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47800" y="76200"/>
            <a:ext cx="6477000" cy="944562"/>
          </a:xfrm>
        </p:spPr>
        <p:txBody>
          <a:bodyPr/>
          <a:lstStyle>
            <a:lvl1pPr>
              <a:defRPr>
                <a:ln>
                  <a:solidFill>
                    <a:schemeClr val="tx1">
                      <a:lumMod val="95000"/>
                      <a:lumOff val="5000"/>
                    </a:schemeClr>
                  </a:solidFill>
                </a:ln>
                <a:solidFill>
                  <a:schemeClr val="bg2">
                    <a:lumMod val="7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NJ Amistad Commission </a:t>
            </a:r>
          </a:p>
        </p:txBody>
      </p:sp>
      <p:sp>
        <p:nvSpPr>
          <p:cNvPr id="5" name="Slide Number Placeholder 4"/>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73136871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86200" y="6356350"/>
            <a:ext cx="2133600" cy="365125"/>
          </a:xfrm>
        </p:spPr>
        <p:txBody>
          <a:bodyPr/>
          <a:lstStyle/>
          <a:p>
            <a:endParaRPr lang="en-US" dirty="0"/>
          </a:p>
        </p:txBody>
      </p:sp>
      <p:sp>
        <p:nvSpPr>
          <p:cNvPr id="4" name="Slide Number Placeholder 3"/>
          <p:cNvSpPr>
            <a:spLocks noGrp="1"/>
          </p:cNvSpPr>
          <p:nvPr>
            <p:ph type="sldNum" sz="quarter" idx="12"/>
          </p:nvPr>
        </p:nvSpPr>
        <p:spPr>
          <a:xfrm>
            <a:off x="6553200" y="6340475"/>
            <a:ext cx="2133600" cy="365125"/>
          </a:xfrm>
        </p:spPr>
        <p:txBody>
          <a:bodyPr/>
          <a:lstStyle/>
          <a:p>
            <a:fld id="{944DE186-3112-4AB8-AF78-FDBC8ACE92CB}" type="slidenum">
              <a:rPr lang="en-US" smtClean="0"/>
              <a:pPr/>
              <a:t>‹#›</a:t>
            </a:fld>
            <a:endParaRPr lang="en-US" dirty="0"/>
          </a:p>
        </p:txBody>
      </p:sp>
    </p:spTree>
    <p:extLst>
      <p:ext uri="{BB962C8B-B14F-4D97-AF65-F5344CB8AC3E}">
        <p14:creationId xmlns:p14="http://schemas.microsoft.com/office/powerpoint/2010/main" val="263588555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23887"/>
            <a:ext cx="2438400" cy="1162050"/>
          </a:xfrm>
        </p:spPr>
        <p:txBody>
          <a:bodyPr anchor="b"/>
          <a:lstStyle>
            <a:lvl1pPr algn="l">
              <a:defRPr sz="2000" b="1">
                <a:ln w="3175">
                  <a:solidFill>
                    <a:schemeClr val="tx1">
                      <a:lumMod val="95000"/>
                      <a:lumOff val="5000"/>
                    </a:schemeClr>
                  </a:solidFill>
                </a:ln>
                <a:solidFill>
                  <a:schemeClr val="bg2">
                    <a:lumMod val="75000"/>
                  </a:schemeClr>
                </a:solidFill>
              </a:defRPr>
            </a:lvl1pPr>
          </a:lstStyle>
          <a:p>
            <a:r>
              <a:rPr lang="en-US"/>
              <a:t>Click to edit Master title style</a:t>
            </a:r>
          </a:p>
        </p:txBody>
      </p:sp>
      <p:sp>
        <p:nvSpPr>
          <p:cNvPr id="3" name="Content Placeholder 2"/>
          <p:cNvSpPr>
            <a:spLocks noGrp="1"/>
          </p:cNvSpPr>
          <p:nvPr>
            <p:ph idx="1"/>
          </p:nvPr>
        </p:nvSpPr>
        <p:spPr>
          <a:xfrm>
            <a:off x="4953000" y="381000"/>
            <a:ext cx="39901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90600" y="1785937"/>
            <a:ext cx="2438400" cy="4691063"/>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lvl1pPr>
          </a:lstStyle>
          <a:p>
            <a:r>
              <a:rPr lang="en-US"/>
              <a:t>© NJ Amistad Commission </a:t>
            </a:r>
            <a:endParaRPr lang="en-US" dirty="0"/>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106695029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14862"/>
            <a:ext cx="5486400" cy="566738"/>
          </a:xfrm>
        </p:spPr>
        <p:txBody>
          <a:bodyPr anchor="b"/>
          <a:lstStyle>
            <a:lvl1pPr algn="l">
              <a:defRPr sz="2000" b="1">
                <a:ln w="3175">
                  <a:solidFill>
                    <a:schemeClr val="tx1">
                      <a:lumMod val="95000"/>
                      <a:lumOff val="5000"/>
                    </a:schemeClr>
                  </a:solidFill>
                </a:ln>
                <a:solidFill>
                  <a:schemeClr val="bg2">
                    <a:lumMod val="75000"/>
                  </a:schemeClr>
                </a:solidFill>
              </a:defRPr>
            </a:lvl1pPr>
          </a:lstStyle>
          <a:p>
            <a:r>
              <a:rPr lang="en-US"/>
              <a:t>Click to edit Master title style</a:t>
            </a:r>
          </a:p>
        </p:txBody>
      </p:sp>
      <p:sp>
        <p:nvSpPr>
          <p:cNvPr id="3" name="Picture Placeholder 2"/>
          <p:cNvSpPr>
            <a:spLocks noGrp="1"/>
          </p:cNvSpPr>
          <p:nvPr>
            <p:ph type="pic" idx="1"/>
          </p:nvPr>
        </p:nvSpPr>
        <p:spPr>
          <a:xfrm>
            <a:off x="28956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5181600"/>
            <a:ext cx="5486400" cy="804862"/>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NJ Amistad Commission </a:t>
            </a:r>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423452631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6477000" cy="944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731837"/>
            <a:ext cx="64770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NJ Amistad Commission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E186-3112-4AB8-AF78-FDBC8ACE92CB}" type="slidenum">
              <a:rPr lang="en-US" smtClean="0"/>
              <a:pPr/>
              <a:t>‹#›</a:t>
            </a:fld>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309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sldNum="0" hdr="0" dt="0"/>
  <p:txStyles>
    <p:titleStyle>
      <a:lvl1pPr algn="l" defTabSz="914400" rtl="0" eaLnBrk="1" latinLnBrk="0" hangingPunct="1">
        <a:spcBef>
          <a:spcPct val="0"/>
        </a:spcBef>
        <a:buNone/>
        <a:defRPr sz="3600" kern="1200">
          <a:ln>
            <a:solidFill>
              <a:schemeClr val="accent1">
                <a:lumMod val="60000"/>
                <a:lumOff val="40000"/>
              </a:schemeClr>
            </a:solidFill>
          </a:ln>
          <a:solidFill>
            <a:schemeClr val="bg1">
              <a:lumMod val="95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bg1">
              <a:lumMod val="95000"/>
            </a:schemeClr>
          </a:solidFill>
          <a:latin typeface="+mn-lt"/>
          <a:ea typeface="+mn-ea"/>
          <a:cs typeface="+mn-cs"/>
        </a:defRPr>
      </a:lvl1pPr>
      <a:lvl2pPr marL="0" indent="0" algn="l" defTabSz="914400" rtl="0" eaLnBrk="1" latinLnBrk="0" hangingPunct="1">
        <a:spcBef>
          <a:spcPct val="20000"/>
        </a:spcBef>
        <a:buFontTx/>
        <a:buNone/>
        <a:defRPr sz="2800" kern="1200">
          <a:solidFill>
            <a:schemeClr val="bg1">
              <a:lumMod val="9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9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0"/>
            <a:ext cx="6477000" cy="944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731837"/>
            <a:ext cx="64770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NJ Amistad Commission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E186-3112-4AB8-AF78-FDBC8ACE92CB}" type="slidenum">
              <a:rPr lang="en-US" smtClean="0"/>
              <a:pPr/>
              <a:t>‹#›</a:t>
            </a:fld>
            <a:endParaRPr lang="en-US"/>
          </a:p>
        </p:txBody>
      </p:sp>
    </p:spTree>
    <p:extLst>
      <p:ext uri="{BB962C8B-B14F-4D97-AF65-F5344CB8AC3E}">
        <p14:creationId xmlns:p14="http://schemas.microsoft.com/office/powerpoint/2010/main" val="98695179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7" r:id="rId10"/>
    <p:sldLayoutId id="2147483678" r:id="rId11"/>
    <p:sldLayoutId id="2147483679" r:id="rId12"/>
    <p:sldLayoutId id="2147483680" r:id="rId13"/>
  </p:sldLayoutIdLst>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sldNum="0" hdr="0" dt="0"/>
  <p:txStyles>
    <p:titleStyle>
      <a:lvl1pPr algn="l" defTabSz="914400" rtl="0" eaLnBrk="1" latinLnBrk="0" hangingPunct="1">
        <a:spcBef>
          <a:spcPct val="0"/>
        </a:spcBef>
        <a:buNone/>
        <a:defRPr sz="3600" kern="1200">
          <a:ln>
            <a:solidFill>
              <a:schemeClr val="accent1">
                <a:lumMod val="60000"/>
                <a:lumOff val="40000"/>
              </a:schemeClr>
            </a:solidFill>
          </a:ln>
          <a:solidFill>
            <a:schemeClr val="bg1">
              <a:lumMod val="95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bg1">
              <a:lumMod val="95000"/>
            </a:schemeClr>
          </a:solidFill>
          <a:latin typeface="+mn-lt"/>
          <a:ea typeface="+mn-ea"/>
          <a:cs typeface="+mn-cs"/>
        </a:defRPr>
      </a:lvl1pPr>
      <a:lvl2pPr marL="0" indent="0" algn="l" defTabSz="914400" rtl="0" eaLnBrk="1" latinLnBrk="0" hangingPunct="1">
        <a:spcBef>
          <a:spcPct val="20000"/>
        </a:spcBef>
        <a:buFontTx/>
        <a:buNone/>
        <a:defRPr sz="2800" kern="1200">
          <a:solidFill>
            <a:schemeClr val="bg1">
              <a:lumMod val="9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9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Hitting the Target</a:t>
            </a:r>
          </a:p>
        </p:txBody>
      </p:sp>
      <p:sp>
        <p:nvSpPr>
          <p:cNvPr id="3" name="Subtitle 2"/>
          <p:cNvSpPr>
            <a:spLocks noGrp="1"/>
          </p:cNvSpPr>
          <p:nvPr>
            <p:ph type="subTitle" idx="1"/>
          </p:nvPr>
        </p:nvSpPr>
        <p:spPr/>
        <p:txBody>
          <a:bodyPr>
            <a:normAutofit fontScale="85000" lnSpcReduction="10000"/>
          </a:bodyPr>
          <a:lstStyle/>
          <a:p>
            <a:r>
              <a:rPr lang="en-US" dirty="0"/>
              <a:t>		</a:t>
            </a:r>
            <a:r>
              <a:rPr lang="en-US" sz="3000" dirty="0"/>
              <a:t>of  Source Document Analysis</a:t>
            </a:r>
          </a:p>
        </p:txBody>
      </p:sp>
      <p:sp>
        <p:nvSpPr>
          <p:cNvPr id="6" name="Footer Placeholder 5">
            <a:extLst>
              <a:ext uri="{FF2B5EF4-FFF2-40B4-BE49-F238E27FC236}">
                <a16:creationId xmlns:a16="http://schemas.microsoft.com/office/drawing/2014/main" id="{20E7A0DD-ADDC-F8D9-367D-ACB5D4272D0A}"/>
              </a:ext>
            </a:extLst>
          </p:cNvPr>
          <p:cNvSpPr>
            <a:spLocks noGrp="1"/>
          </p:cNvSpPr>
          <p:nvPr>
            <p:ph type="ftr" sz="quarter" idx="11"/>
          </p:nvPr>
        </p:nvSpPr>
        <p:spPr/>
        <p:txBody>
          <a:bodyPr/>
          <a:lstStyle/>
          <a:p>
            <a:r>
              <a:rPr lang="en-US" dirty="0"/>
              <a:t>© NJ Amistad Commission </a:t>
            </a:r>
          </a:p>
        </p:txBody>
      </p:sp>
      <p:sp>
        <p:nvSpPr>
          <p:cNvPr id="7" name="TextBox 6">
            <a:extLst>
              <a:ext uri="{FF2B5EF4-FFF2-40B4-BE49-F238E27FC236}">
                <a16:creationId xmlns:a16="http://schemas.microsoft.com/office/drawing/2014/main" id="{B228895B-801B-742F-1F81-F4D24F9B9429}"/>
              </a:ext>
            </a:extLst>
          </p:cNvPr>
          <p:cNvSpPr txBox="1"/>
          <p:nvPr/>
        </p:nvSpPr>
        <p:spPr>
          <a:xfrm>
            <a:off x="3657600" y="2394688"/>
            <a:ext cx="4161882" cy="1200329"/>
          </a:xfrm>
          <a:prstGeom prst="rect">
            <a:avLst/>
          </a:prstGeom>
          <a:noFill/>
        </p:spPr>
        <p:txBody>
          <a:bodyPr wrap="square" rtlCol="0">
            <a:spAutoFit/>
          </a:bodyPr>
          <a:lstStyle/>
          <a:p>
            <a:r>
              <a:rPr lang="en-US" sz="2400" b="1" dirty="0"/>
              <a:t>Mary Church Terrell’s  “What it Means to be Colored in the Capital of the United States” </a:t>
            </a:r>
          </a:p>
        </p:txBody>
      </p:sp>
    </p:spTree>
    <p:extLst>
      <p:ext uri="{BB962C8B-B14F-4D97-AF65-F5344CB8AC3E}">
        <p14:creationId xmlns:p14="http://schemas.microsoft.com/office/powerpoint/2010/main" val="50036323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Zeroing In</a:t>
            </a:r>
          </a:p>
        </p:txBody>
      </p:sp>
      <p:sp>
        <p:nvSpPr>
          <p:cNvPr id="3" name="Content Placeholder 3"/>
          <p:cNvSpPr>
            <a:spLocks noGrp="1"/>
          </p:cNvSpPr>
          <p:nvPr>
            <p:ph sz="half" idx="1"/>
          </p:nvPr>
        </p:nvSpPr>
        <p:spPr>
          <a:xfrm>
            <a:off x="3048000" y="1066800"/>
            <a:ext cx="5867400" cy="5105400"/>
          </a:xfrm>
        </p:spPr>
        <p:txBody>
          <a:bodyPr>
            <a:normAutofit lnSpcReduction="10000"/>
          </a:bodyPr>
          <a:lstStyle/>
          <a:p>
            <a:pPr marL="457200" indent="-457200">
              <a:buFont typeface="+mj-lt"/>
              <a:buAutoNum type="arabicPeriod"/>
            </a:pPr>
            <a:r>
              <a:rPr lang="en-US" sz="2000" b="1" u="sng" dirty="0"/>
              <a:t>Are there any obvious biases or points of view?</a:t>
            </a:r>
          </a:p>
          <a:p>
            <a:r>
              <a:rPr lang="en-US" sz="2000" i="1" dirty="0"/>
              <a:t>Terrell supports civil rights for Blacks and women and rejects the racist Jim Crow.</a:t>
            </a:r>
          </a:p>
          <a:p>
            <a:pPr marL="457200" lvl="1"/>
            <a:r>
              <a:rPr lang="en-US" sz="2000" dirty="0"/>
              <a:t>a. 	How does the bias impact the information in 	the source?</a:t>
            </a:r>
          </a:p>
          <a:p>
            <a:pPr marL="457200" lvl="1"/>
            <a:r>
              <a:rPr lang="en-US" sz="2000" i="1" dirty="0"/>
              <a:t>Answers will vary.</a:t>
            </a:r>
          </a:p>
          <a:p>
            <a:pPr marL="457200" lvl="1"/>
            <a:endParaRPr lang="en-US" sz="2000" i="1" dirty="0"/>
          </a:p>
          <a:p>
            <a:r>
              <a:rPr lang="en-US" sz="2000" b="1" dirty="0"/>
              <a:t>2.  </a:t>
            </a:r>
            <a:r>
              <a:rPr lang="en-US" sz="2000" b="1" u="sng" dirty="0"/>
              <a:t>How reliable is the document?</a:t>
            </a:r>
          </a:p>
          <a:p>
            <a:pPr marL="457200" lvl="1"/>
            <a:r>
              <a:rPr lang="en-US" sz="2000" dirty="0"/>
              <a:t>a. 	Was the author in a position to understand 	the events described? </a:t>
            </a:r>
          </a:p>
          <a:p>
            <a:pPr marL="457200" lvl="1"/>
            <a:r>
              <a:rPr lang="en-US" sz="2000" i="1" dirty="0"/>
              <a:t>Answers will vary.</a:t>
            </a:r>
          </a:p>
          <a:p>
            <a:pPr marL="457200" lvl="1"/>
            <a:endParaRPr lang="en-US" sz="2000" i="1" dirty="0"/>
          </a:p>
          <a:p>
            <a:pPr marL="457200" lvl="1"/>
            <a:r>
              <a:rPr lang="en-US" sz="2000" dirty="0"/>
              <a:t>b. 	Does the source accurately reflect 	information that can be corroborated?</a:t>
            </a:r>
          </a:p>
          <a:p>
            <a:pPr marL="457200" lvl="1"/>
            <a:r>
              <a:rPr lang="en-US" sz="2000" i="1" dirty="0"/>
              <a:t>Answers will vary.</a:t>
            </a:r>
          </a:p>
          <a:p>
            <a:pPr marL="914400" lvl="1" indent="-457200">
              <a:buFont typeface="Arial" panose="020B0604020202020204" pitchFamily="34" charset="0"/>
              <a:buChar char="•"/>
            </a:pPr>
            <a:endParaRPr lang="en-US" sz="2000" dirty="0"/>
          </a:p>
        </p:txBody>
      </p:sp>
      <p:cxnSp>
        <p:nvCxnSpPr>
          <p:cNvPr id="4" name="Straight Arrow Connector 3"/>
          <p:cNvCxnSpPr>
            <a:cxnSpLocks/>
          </p:cNvCxnSpPr>
          <p:nvPr/>
        </p:nvCxnSpPr>
        <p:spPr>
          <a:xfrm flipH="1" flipV="1">
            <a:off x="781318" y="3429000"/>
            <a:ext cx="2190482"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Footer Placeholder 5">
            <a:extLst>
              <a:ext uri="{FF2B5EF4-FFF2-40B4-BE49-F238E27FC236}">
                <a16:creationId xmlns:a16="http://schemas.microsoft.com/office/drawing/2014/main" id="{6277F9E9-476B-A85B-0392-B7831F60E461}"/>
              </a:ext>
            </a:extLst>
          </p:cNvPr>
          <p:cNvSpPr>
            <a:spLocks noGrp="1"/>
          </p:cNvSpPr>
          <p:nvPr>
            <p:ph type="ftr" sz="quarter" idx="11"/>
          </p:nvPr>
        </p:nvSpPr>
        <p:spPr/>
        <p:txBody>
          <a:bodyPr/>
          <a:lstStyle/>
          <a:p>
            <a:r>
              <a:rPr lang="en-US"/>
              <a:t>© NJ Amistad Commission </a:t>
            </a:r>
          </a:p>
        </p:txBody>
      </p:sp>
      <p:cxnSp>
        <p:nvCxnSpPr>
          <p:cNvPr id="11" name="Straight Arrow Connector 10">
            <a:extLst>
              <a:ext uri="{FF2B5EF4-FFF2-40B4-BE49-F238E27FC236}">
                <a16:creationId xmlns:a16="http://schemas.microsoft.com/office/drawing/2014/main" id="{F11F2E69-567E-E0A8-D7DF-D261B830F9CA}"/>
              </a:ext>
            </a:extLst>
          </p:cNvPr>
          <p:cNvCxnSpPr>
            <a:cxnSpLocks/>
          </p:cNvCxnSpPr>
          <p:nvPr/>
        </p:nvCxnSpPr>
        <p:spPr>
          <a:xfrm flipH="1">
            <a:off x="914400" y="1295400"/>
            <a:ext cx="2133600" cy="2133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75021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 the Target!</a:t>
            </a:r>
          </a:p>
        </p:txBody>
      </p:sp>
      <p:sp>
        <p:nvSpPr>
          <p:cNvPr id="4" name="Content Placeholder 3"/>
          <p:cNvSpPr>
            <a:spLocks noGrp="1"/>
          </p:cNvSpPr>
          <p:nvPr>
            <p:ph sz="half" idx="1"/>
          </p:nvPr>
        </p:nvSpPr>
        <p:spPr>
          <a:xfrm>
            <a:off x="3505200" y="1295400"/>
            <a:ext cx="5410200" cy="4525963"/>
          </a:xfrm>
        </p:spPr>
        <p:txBody>
          <a:bodyPr>
            <a:normAutofit fontScale="85000" lnSpcReduction="10000"/>
          </a:bodyPr>
          <a:lstStyle/>
          <a:p>
            <a:pPr marL="457200" indent="-457200">
              <a:buFont typeface="+mj-lt"/>
              <a:buAutoNum type="arabicPeriod"/>
            </a:pPr>
            <a:r>
              <a:rPr lang="en-US" sz="2000" b="1" u="sng" dirty="0"/>
              <a:t>What do we get out of this document?</a:t>
            </a:r>
          </a:p>
          <a:p>
            <a:pPr marL="914400" lvl="1" indent="-457200">
              <a:buFont typeface="Arial" pitchFamily="34" charset="0"/>
              <a:buChar char="•"/>
            </a:pPr>
            <a:r>
              <a:rPr lang="en-US" sz="2000" dirty="0"/>
              <a:t>What is the main idea expressed by this source?</a:t>
            </a:r>
          </a:p>
          <a:p>
            <a:pPr marL="457200" lvl="1"/>
            <a:r>
              <a:rPr lang="en-US" sz="2000" i="1" dirty="0"/>
              <a:t>Answers will vary.</a:t>
            </a:r>
          </a:p>
          <a:p>
            <a:pPr marL="914400" lvl="1" indent="-457200">
              <a:buFont typeface="Arial" pitchFamily="34" charset="0"/>
              <a:buChar char="•"/>
            </a:pPr>
            <a:r>
              <a:rPr lang="en-US" sz="2000" dirty="0"/>
              <a:t>What information and ideas can we take from this source?</a:t>
            </a:r>
          </a:p>
          <a:p>
            <a:pPr marL="457200" lvl="1"/>
            <a:r>
              <a:rPr lang="en-US" sz="2000" i="1" dirty="0"/>
              <a:t>Answers will vary.</a:t>
            </a:r>
          </a:p>
          <a:p>
            <a:pPr marL="457200" indent="-457200">
              <a:buFont typeface="+mj-lt"/>
              <a:buAutoNum type="arabicPeriod"/>
            </a:pPr>
            <a:r>
              <a:rPr lang="en-US" sz="2000" b="1" u="sng" dirty="0"/>
              <a:t>How does it relate to the time period?</a:t>
            </a:r>
          </a:p>
          <a:p>
            <a:pPr marL="914400" lvl="1" indent="-457200">
              <a:buFont typeface="Arial" pitchFamily="34" charset="0"/>
              <a:buChar char="•"/>
            </a:pPr>
            <a:r>
              <a:rPr lang="en-US" sz="2000" dirty="0"/>
              <a:t>Did the source produce any short-term effects?</a:t>
            </a:r>
          </a:p>
          <a:p>
            <a:pPr marL="457200" lvl="1"/>
            <a:r>
              <a:rPr lang="en-US" sz="2000" i="1" dirty="0"/>
              <a:t>Answers will vary. Just the opposite, by 1913 Wilson’s Democratic regime initiates Jim Crow in the Federal Government offices. </a:t>
            </a:r>
          </a:p>
          <a:p>
            <a:pPr marL="914400" lvl="1" indent="-457200">
              <a:buFont typeface="Arial" pitchFamily="34" charset="0"/>
              <a:buChar char="•"/>
            </a:pPr>
            <a:r>
              <a:rPr lang="en-US" sz="2000" dirty="0"/>
              <a:t>Did the source produce any long-term effects? </a:t>
            </a:r>
          </a:p>
          <a:p>
            <a:pPr marL="457200" lvl="1"/>
            <a:r>
              <a:rPr lang="en-US" sz="2000" i="1" dirty="0"/>
              <a:t>The speech contributes to the narrative that contrasts American ideas of liberty and equality with the realities endured by Black as 2</a:t>
            </a:r>
            <a:r>
              <a:rPr lang="en-US" sz="2000" i="1" baseline="30000" dirty="0"/>
              <a:t>nd</a:t>
            </a:r>
            <a:r>
              <a:rPr lang="en-US" sz="2000" i="1" dirty="0"/>
              <a:t> class citizens. </a:t>
            </a:r>
          </a:p>
          <a:p>
            <a:pPr marL="914400" lvl="1" indent="-457200">
              <a:buFont typeface="Arial" pitchFamily="34" charset="0"/>
              <a:buChar char="•"/>
            </a:pPr>
            <a:endParaRPr lang="en-US" sz="2000" dirty="0"/>
          </a:p>
        </p:txBody>
      </p:sp>
      <p:cxnSp>
        <p:nvCxnSpPr>
          <p:cNvPr id="5" name="Straight Arrow Connector 4"/>
          <p:cNvCxnSpPr>
            <a:cxnSpLocks/>
          </p:cNvCxnSpPr>
          <p:nvPr/>
        </p:nvCxnSpPr>
        <p:spPr>
          <a:xfrm flipH="1">
            <a:off x="838201" y="1600200"/>
            <a:ext cx="2743199" cy="1856210"/>
          </a:xfrm>
          <a:prstGeom prst="straightConnector1">
            <a:avLst/>
          </a:prstGeom>
          <a:ln>
            <a:solidFill>
              <a:srgbClr val="0070C0"/>
            </a:solidFill>
            <a:tailEnd type="arrow"/>
          </a:ln>
        </p:spPr>
        <p:style>
          <a:lnRef idx="3">
            <a:schemeClr val="accent1"/>
          </a:lnRef>
          <a:fillRef idx="0">
            <a:schemeClr val="accent1"/>
          </a:fillRef>
          <a:effectRef idx="2">
            <a:schemeClr val="accent1"/>
          </a:effectRef>
          <a:fontRef idx="minor">
            <a:schemeClr val="tx1"/>
          </a:fontRef>
        </p:style>
      </p:cxnSp>
      <p:sp>
        <p:nvSpPr>
          <p:cNvPr id="6" name="Footer Placeholder 5">
            <a:extLst>
              <a:ext uri="{FF2B5EF4-FFF2-40B4-BE49-F238E27FC236}">
                <a16:creationId xmlns:a16="http://schemas.microsoft.com/office/drawing/2014/main" id="{2D4BDCA2-4BDC-17DA-4862-93E2F861C746}"/>
              </a:ext>
            </a:extLst>
          </p:cNvPr>
          <p:cNvSpPr>
            <a:spLocks noGrp="1"/>
          </p:cNvSpPr>
          <p:nvPr>
            <p:ph type="ftr" sz="quarter" idx="11"/>
          </p:nvPr>
        </p:nvSpPr>
        <p:spPr/>
        <p:txBody>
          <a:bodyPr/>
          <a:lstStyle/>
          <a:p>
            <a:r>
              <a:rPr lang="en-US"/>
              <a:t>© NJ Amistad Commission </a:t>
            </a:r>
          </a:p>
        </p:txBody>
      </p:sp>
      <p:cxnSp>
        <p:nvCxnSpPr>
          <p:cNvPr id="7" name="Straight Arrow Connector 6">
            <a:extLst>
              <a:ext uri="{FF2B5EF4-FFF2-40B4-BE49-F238E27FC236}">
                <a16:creationId xmlns:a16="http://schemas.microsoft.com/office/drawing/2014/main" id="{1FCEDDBF-ED48-1478-8601-405E802B9C3D}"/>
              </a:ext>
            </a:extLst>
          </p:cNvPr>
          <p:cNvCxnSpPr>
            <a:cxnSpLocks/>
            <a:stCxn id="4" idx="1"/>
          </p:cNvCxnSpPr>
          <p:nvPr/>
        </p:nvCxnSpPr>
        <p:spPr>
          <a:xfrm flipH="1" flipV="1">
            <a:off x="781318" y="3429000"/>
            <a:ext cx="2723882" cy="129382"/>
          </a:xfrm>
          <a:prstGeom prst="straightConnector1">
            <a:avLst/>
          </a:prstGeom>
          <a:ln>
            <a:solidFill>
              <a:srgbClr val="0070C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6577553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TextBox 2"/>
          <p:cNvSpPr txBox="1"/>
          <p:nvPr/>
        </p:nvSpPr>
        <p:spPr>
          <a:xfrm>
            <a:off x="2438400" y="890392"/>
            <a:ext cx="6248400" cy="4832092"/>
          </a:xfrm>
          <a:prstGeom prst="rect">
            <a:avLst/>
          </a:prstGeom>
          <a:noFill/>
        </p:spPr>
        <p:txBody>
          <a:bodyPr wrap="square" rtlCol="0">
            <a:spAutoFit/>
          </a:bodyPr>
          <a:lstStyle/>
          <a:p>
            <a:r>
              <a:rPr lang="en-US" sz="2800" dirty="0"/>
              <a:t>Students have broken a document down into component parts, analyzed those parts, and used their analysis to derive core information and apply it to the larger historical narrative. </a:t>
            </a:r>
          </a:p>
          <a:p>
            <a:endParaRPr lang="en-US" sz="2800" dirty="0"/>
          </a:p>
          <a:p>
            <a:r>
              <a:rPr lang="en-US" sz="2800" dirty="0"/>
              <a:t>Essentially, they have used a primary historical source to develop a critical personal interpretation of the past.</a:t>
            </a:r>
          </a:p>
          <a:p>
            <a:endParaRPr lang="en-US" sz="2800" dirty="0"/>
          </a:p>
          <a:p>
            <a:r>
              <a:rPr lang="en-US" sz="2800" b="1" dirty="0">
                <a:solidFill>
                  <a:schemeClr val="accent1">
                    <a:lumMod val="50000"/>
                  </a:schemeClr>
                </a:solidFill>
              </a:rPr>
              <a:t>Continued on slide 13</a:t>
            </a:r>
          </a:p>
        </p:txBody>
      </p:sp>
      <p:sp>
        <p:nvSpPr>
          <p:cNvPr id="5" name="Footer Placeholder 4">
            <a:extLst>
              <a:ext uri="{FF2B5EF4-FFF2-40B4-BE49-F238E27FC236}">
                <a16:creationId xmlns:a16="http://schemas.microsoft.com/office/drawing/2014/main" id="{23A89508-D0B0-615F-0853-A6A6D7D2CAA5}"/>
              </a:ext>
            </a:extLst>
          </p:cNvPr>
          <p:cNvSpPr>
            <a:spLocks noGrp="1"/>
          </p:cNvSpPr>
          <p:nvPr>
            <p:ph type="ftr" sz="quarter" idx="11"/>
          </p:nvPr>
        </p:nvSpPr>
        <p:spPr/>
        <p:txBody>
          <a:bodyPr/>
          <a:lstStyle/>
          <a:p>
            <a:r>
              <a:rPr lang="en-US"/>
              <a:t>© NJ Amistad Commission </a:t>
            </a:r>
          </a:p>
        </p:txBody>
      </p:sp>
    </p:spTree>
    <p:extLst>
      <p:ext uri="{BB962C8B-B14F-4D97-AF65-F5344CB8AC3E}">
        <p14:creationId xmlns:p14="http://schemas.microsoft.com/office/powerpoint/2010/main" val="243438387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Top Shot</a:t>
            </a:r>
          </a:p>
        </p:txBody>
      </p:sp>
      <p:sp>
        <p:nvSpPr>
          <p:cNvPr id="3" name="Text Placeholder 2"/>
          <p:cNvSpPr>
            <a:spLocks noGrp="1"/>
          </p:cNvSpPr>
          <p:nvPr>
            <p:ph type="subTitle" idx="1"/>
          </p:nvPr>
        </p:nvSpPr>
        <p:spPr>
          <a:xfrm>
            <a:off x="4419600" y="1524000"/>
            <a:ext cx="2895600" cy="762000"/>
          </a:xfrm>
        </p:spPr>
        <p:txBody>
          <a:bodyPr>
            <a:normAutofit fontScale="25000" lnSpcReduction="20000"/>
          </a:bodyPr>
          <a:lstStyle/>
          <a:p>
            <a:r>
              <a:rPr lang="en-US" sz="12800" b="1" dirty="0">
                <a:solidFill>
                  <a:srgbClr val="FF0000"/>
                </a:solidFill>
              </a:rPr>
              <a:t>Becoming a Primary Source Marksman</a:t>
            </a:r>
          </a:p>
          <a:p>
            <a:r>
              <a:rPr lang="en-US" sz="12800" dirty="0"/>
              <a:t>Further examination of the document.</a:t>
            </a:r>
          </a:p>
          <a:p>
            <a:endParaRPr lang="en-US" sz="12800" dirty="0"/>
          </a:p>
          <a:p>
            <a:endParaRPr lang="en-US" dirty="0"/>
          </a:p>
        </p:txBody>
      </p:sp>
      <p:sp>
        <p:nvSpPr>
          <p:cNvPr id="4" name="Footer Placeholder 3">
            <a:extLst>
              <a:ext uri="{FF2B5EF4-FFF2-40B4-BE49-F238E27FC236}">
                <a16:creationId xmlns:a16="http://schemas.microsoft.com/office/drawing/2014/main" id="{B33AFCA4-2AC2-7FC0-0BE4-AA6AC0752465}"/>
              </a:ext>
            </a:extLst>
          </p:cNvPr>
          <p:cNvSpPr>
            <a:spLocks noGrp="1"/>
          </p:cNvSpPr>
          <p:nvPr>
            <p:ph type="ftr" sz="quarter" idx="11"/>
          </p:nvPr>
        </p:nvSpPr>
        <p:spPr/>
        <p:txBody>
          <a:bodyPr/>
          <a:lstStyle/>
          <a:p>
            <a:r>
              <a:rPr lang="en-US"/>
              <a:t>© NJ Amistad Commission </a:t>
            </a:r>
            <a:endParaRPr lang="en-US" dirty="0"/>
          </a:p>
        </p:txBody>
      </p:sp>
    </p:spTree>
    <p:extLst>
      <p:ext uri="{BB962C8B-B14F-4D97-AF65-F5344CB8AC3E}">
        <p14:creationId xmlns:p14="http://schemas.microsoft.com/office/powerpoint/2010/main" val="169096865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a:t>
            </a:r>
          </a:p>
        </p:txBody>
      </p:sp>
      <p:sp>
        <p:nvSpPr>
          <p:cNvPr id="3" name="Content Placeholder 2"/>
          <p:cNvSpPr>
            <a:spLocks noGrp="1"/>
          </p:cNvSpPr>
          <p:nvPr>
            <p:ph idx="1"/>
          </p:nvPr>
        </p:nvSpPr>
        <p:spPr/>
        <p:txBody>
          <a:bodyPr/>
          <a:lstStyle/>
          <a:p>
            <a:r>
              <a:rPr lang="en-US" dirty="0"/>
              <a:t>There are three major steps that engage students in a rigorous and academically relevant process: </a:t>
            </a:r>
          </a:p>
          <a:p>
            <a:pPr marL="514350" indent="-514350">
              <a:buFont typeface="+mj-lt"/>
              <a:buAutoNum type="arabicPeriod"/>
            </a:pPr>
            <a:r>
              <a:rPr lang="en-US" dirty="0"/>
              <a:t>Hitting the Target</a:t>
            </a:r>
          </a:p>
          <a:p>
            <a:pPr marL="514350" indent="-514350">
              <a:buFont typeface="+mj-lt"/>
              <a:buAutoNum type="arabicPeriod"/>
            </a:pPr>
            <a:r>
              <a:rPr lang="en-US" dirty="0"/>
              <a:t>Contextualization</a:t>
            </a:r>
          </a:p>
          <a:p>
            <a:pPr marL="514350" indent="-514350">
              <a:buFont typeface="+mj-lt"/>
              <a:buAutoNum type="arabicPeriod"/>
            </a:pPr>
            <a:r>
              <a:rPr lang="en-US" dirty="0"/>
              <a:t>Evaluation</a:t>
            </a:r>
          </a:p>
        </p:txBody>
      </p:sp>
      <p:sp>
        <p:nvSpPr>
          <p:cNvPr id="5" name="Footer Placeholder 4">
            <a:extLst>
              <a:ext uri="{FF2B5EF4-FFF2-40B4-BE49-F238E27FC236}">
                <a16:creationId xmlns:a16="http://schemas.microsoft.com/office/drawing/2014/main" id="{117C8668-85CD-0354-FA37-B734ECED8A04}"/>
              </a:ext>
            </a:extLst>
          </p:cNvPr>
          <p:cNvSpPr>
            <a:spLocks noGrp="1"/>
          </p:cNvSpPr>
          <p:nvPr>
            <p:ph type="ftr" sz="quarter" idx="11"/>
          </p:nvPr>
        </p:nvSpPr>
        <p:spPr/>
        <p:txBody>
          <a:bodyPr/>
          <a:lstStyle/>
          <a:p>
            <a:r>
              <a:rPr lang="en-US"/>
              <a:t>© NJ Amistad Commission </a:t>
            </a:r>
          </a:p>
        </p:txBody>
      </p:sp>
    </p:spTree>
    <p:extLst>
      <p:ext uri="{BB962C8B-B14F-4D97-AF65-F5344CB8AC3E}">
        <p14:creationId xmlns:p14="http://schemas.microsoft.com/office/powerpoint/2010/main" val="316975435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Hitting the Bulls Eye</a:t>
            </a:r>
            <a:br>
              <a:rPr lang="en-US" dirty="0"/>
            </a:br>
            <a:r>
              <a:rPr lang="en-US" sz="2700" dirty="0"/>
              <a:t>Have students answer the questions in class </a:t>
            </a:r>
          </a:p>
        </p:txBody>
      </p:sp>
      <p:sp>
        <p:nvSpPr>
          <p:cNvPr id="4" name="Text Placeholder 3"/>
          <p:cNvSpPr>
            <a:spLocks noGrp="1"/>
          </p:cNvSpPr>
          <p:nvPr>
            <p:ph idx="1"/>
          </p:nvPr>
        </p:nvSpPr>
        <p:spPr>
          <a:xfrm>
            <a:off x="2590800" y="1371600"/>
            <a:ext cx="6477000" cy="4906963"/>
          </a:xfrm>
        </p:spPr>
        <p:txBody>
          <a:bodyPr>
            <a:normAutofit fontScale="77500" lnSpcReduction="20000"/>
          </a:bodyPr>
          <a:lstStyle/>
          <a:p>
            <a:pPr marL="514350" indent="-514350">
              <a:buFont typeface="+mj-lt"/>
              <a:buAutoNum type="arabicPeriod"/>
            </a:pPr>
            <a:r>
              <a:rPr lang="en-US" dirty="0"/>
              <a:t>Who is the author, and what is her relationship with the recipients?</a:t>
            </a:r>
          </a:p>
          <a:p>
            <a:pPr marL="514350" indent="-514350">
              <a:buFont typeface="+mj-lt"/>
              <a:buAutoNum type="arabicPeriod"/>
            </a:pPr>
            <a:r>
              <a:rPr lang="en-US" dirty="0"/>
              <a:t>When was each document written?</a:t>
            </a:r>
          </a:p>
          <a:p>
            <a:pPr marL="514350" indent="-514350">
              <a:buFont typeface="+mj-lt"/>
              <a:buAutoNum type="arabicPeriod"/>
            </a:pPr>
            <a:r>
              <a:rPr lang="en-US" dirty="0"/>
              <a:t>What was the big picture surrounding the speech?</a:t>
            </a:r>
          </a:p>
          <a:p>
            <a:pPr marL="514350" indent="-514350">
              <a:buFont typeface="+mj-lt"/>
              <a:buAutoNum type="arabicPeriod"/>
            </a:pPr>
            <a:r>
              <a:rPr lang="en-US" dirty="0"/>
              <a:t>What major ideas does the document contain?</a:t>
            </a:r>
          </a:p>
          <a:p>
            <a:pPr marL="514350" indent="-514350">
              <a:buFont typeface="+mj-lt"/>
              <a:buAutoNum type="arabicPeriod"/>
            </a:pPr>
            <a:r>
              <a:rPr lang="en-US" dirty="0"/>
              <a:t>Why was the document written?</a:t>
            </a:r>
          </a:p>
          <a:p>
            <a:pPr marL="514350" indent="-514350">
              <a:buFont typeface="+mj-lt"/>
              <a:buAutoNum type="arabicPeriod"/>
            </a:pPr>
            <a:r>
              <a:rPr lang="en-US" dirty="0"/>
              <a:t>Is there inherent bias?</a:t>
            </a:r>
          </a:p>
          <a:p>
            <a:pPr marL="514350" indent="-514350">
              <a:buFont typeface="+mj-lt"/>
              <a:buAutoNum type="arabicPeriod"/>
            </a:pPr>
            <a:r>
              <a:rPr lang="en-US" dirty="0"/>
              <a:t>How reliable is the document?</a:t>
            </a:r>
          </a:p>
          <a:p>
            <a:pPr marL="514350" indent="-514350">
              <a:buFont typeface="+mj-lt"/>
              <a:buAutoNum type="arabicPeriod"/>
            </a:pPr>
            <a:r>
              <a:rPr lang="en-US" dirty="0"/>
              <a:t>What do we “get” out of the document?</a:t>
            </a:r>
          </a:p>
          <a:p>
            <a:pPr marL="514350" indent="-514350">
              <a:buFont typeface="+mj-lt"/>
              <a:buAutoNum type="arabicPeriod"/>
            </a:pPr>
            <a:r>
              <a:rPr lang="en-US" dirty="0"/>
              <a:t>What relationship does the document have to the time period?</a:t>
            </a:r>
          </a:p>
        </p:txBody>
      </p:sp>
      <p:sp>
        <p:nvSpPr>
          <p:cNvPr id="5" name="Footer Placeholder 4">
            <a:extLst>
              <a:ext uri="{FF2B5EF4-FFF2-40B4-BE49-F238E27FC236}">
                <a16:creationId xmlns:a16="http://schemas.microsoft.com/office/drawing/2014/main" id="{4E3BD700-EAA1-8036-E266-4F8F88FB5C24}"/>
              </a:ext>
            </a:extLst>
          </p:cNvPr>
          <p:cNvSpPr>
            <a:spLocks noGrp="1"/>
          </p:cNvSpPr>
          <p:nvPr>
            <p:ph type="ftr" sz="quarter" idx="11"/>
          </p:nvPr>
        </p:nvSpPr>
        <p:spPr/>
        <p:txBody>
          <a:bodyPr/>
          <a:lstStyle/>
          <a:p>
            <a:r>
              <a:rPr lang="en-US"/>
              <a:t>© NJ Amistad Commission </a:t>
            </a:r>
          </a:p>
        </p:txBody>
      </p:sp>
    </p:spTree>
    <p:extLst>
      <p:ext uri="{BB962C8B-B14F-4D97-AF65-F5344CB8AC3E}">
        <p14:creationId xmlns:p14="http://schemas.microsoft.com/office/powerpoint/2010/main" val="15384035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6477000" cy="609600"/>
          </a:xfrm>
        </p:spPr>
        <p:txBody>
          <a:bodyPr>
            <a:normAutofit fontScale="90000"/>
          </a:bodyPr>
          <a:lstStyle/>
          <a:p>
            <a:r>
              <a:rPr lang="en-US" dirty="0"/>
              <a:t>Step 2: Contextualization</a:t>
            </a:r>
          </a:p>
        </p:txBody>
      </p:sp>
      <p:sp>
        <p:nvSpPr>
          <p:cNvPr id="3" name="Content Placeholder 2"/>
          <p:cNvSpPr>
            <a:spLocks noGrp="1"/>
          </p:cNvSpPr>
          <p:nvPr>
            <p:ph idx="1"/>
          </p:nvPr>
        </p:nvSpPr>
        <p:spPr>
          <a:xfrm>
            <a:off x="2133600" y="838200"/>
            <a:ext cx="6934200" cy="4906963"/>
          </a:xfrm>
        </p:spPr>
        <p:txBody>
          <a:bodyPr>
            <a:normAutofit fontScale="92500" lnSpcReduction="10000"/>
          </a:bodyPr>
          <a:lstStyle/>
          <a:p>
            <a:r>
              <a:rPr lang="en-US" sz="2600" dirty="0">
                <a:latin typeface="Aptos Serif" panose="020B0502040204020203" pitchFamily="18" charset="0"/>
                <a:cs typeface="Aptos Serif" panose="020B0502040204020203" pitchFamily="18" charset="0"/>
              </a:rPr>
              <a:t>Students need to place the document in the proper context of history. </a:t>
            </a:r>
          </a:p>
          <a:p>
            <a:pPr marL="514350" indent="-514350">
              <a:buFont typeface="+mj-lt"/>
              <a:buAutoNum type="arabicPeriod"/>
            </a:pPr>
            <a:r>
              <a:rPr lang="en-US" sz="2600" dirty="0">
                <a:latin typeface="Aptos Serif" panose="020B0502040204020203" pitchFamily="18" charset="0"/>
                <a:cs typeface="Aptos Serif" panose="020B0502040204020203" pitchFamily="18" charset="0"/>
              </a:rPr>
              <a:t> </a:t>
            </a:r>
            <a:r>
              <a:rPr lang="en-US" sz="2400" dirty="0">
                <a:latin typeface="Posterama" panose="020B0504020200020000" pitchFamily="34" charset="0"/>
                <a:cs typeface="Posterama" panose="020B0504020200020000" pitchFamily="34" charset="0"/>
              </a:rPr>
              <a:t>What was the situation </a:t>
            </a:r>
            <a:r>
              <a:rPr lang="en-US" sz="2400" b="1" dirty="0">
                <a:solidFill>
                  <a:srgbClr val="FF0000"/>
                </a:solidFill>
                <a:latin typeface="Posterama" panose="020B0504020200020000" pitchFamily="34" charset="0"/>
                <a:cs typeface="Posterama" panose="020B0504020200020000" pitchFamily="34" charset="0"/>
              </a:rPr>
              <a:t>S</a:t>
            </a:r>
            <a:r>
              <a:rPr lang="en-US" sz="2400" dirty="0">
                <a:latin typeface="Posterama" panose="020B0504020200020000" pitchFamily="34" charset="0"/>
                <a:cs typeface="Posterama" panose="020B0504020200020000" pitchFamily="34" charset="0"/>
              </a:rPr>
              <a:t>ocially? Did it possibly impact the document?</a:t>
            </a:r>
          </a:p>
          <a:p>
            <a:pPr marL="514350" indent="-514350">
              <a:buFont typeface="+mj-lt"/>
              <a:buAutoNum type="arabicPeriod"/>
            </a:pPr>
            <a:r>
              <a:rPr lang="en-US" sz="2400" dirty="0">
                <a:latin typeface="Posterama" panose="020B0504020200020000" pitchFamily="34" charset="0"/>
                <a:cs typeface="Posterama" panose="020B0504020200020000" pitchFamily="34" charset="0"/>
              </a:rPr>
              <a:t>What was the situation </a:t>
            </a:r>
            <a:r>
              <a:rPr lang="en-US" sz="2400" b="1" dirty="0">
                <a:solidFill>
                  <a:srgbClr val="FF0000"/>
                </a:solidFill>
                <a:latin typeface="Posterama" panose="020B0504020200020000" pitchFamily="34" charset="0"/>
                <a:cs typeface="Posterama" panose="020B0504020200020000" pitchFamily="34" charset="0"/>
              </a:rPr>
              <a:t>P</a:t>
            </a:r>
            <a:r>
              <a:rPr lang="en-US" sz="2400" dirty="0">
                <a:latin typeface="Posterama" panose="020B0504020200020000" pitchFamily="34" charset="0"/>
                <a:cs typeface="Posterama" panose="020B0504020200020000" pitchFamily="34" charset="0"/>
              </a:rPr>
              <a:t>olitically? Did it possibly impact the document?</a:t>
            </a:r>
          </a:p>
          <a:p>
            <a:pPr marL="514350" indent="-514350">
              <a:buFont typeface="+mj-lt"/>
              <a:buAutoNum type="arabicPeriod"/>
            </a:pPr>
            <a:r>
              <a:rPr lang="en-US" sz="2400" dirty="0">
                <a:latin typeface="Posterama" panose="020B0504020200020000" pitchFamily="34" charset="0"/>
                <a:cs typeface="Posterama" panose="020B0504020200020000" pitchFamily="34" charset="0"/>
              </a:rPr>
              <a:t>What was the situation </a:t>
            </a:r>
            <a:r>
              <a:rPr lang="en-US" sz="2400" b="1" dirty="0">
                <a:solidFill>
                  <a:srgbClr val="FF0000"/>
                </a:solidFill>
                <a:latin typeface="Posterama" panose="020B0504020200020000" pitchFamily="34" charset="0"/>
                <a:cs typeface="Posterama" panose="020B0504020200020000" pitchFamily="34" charset="0"/>
              </a:rPr>
              <a:t>E</a:t>
            </a:r>
            <a:r>
              <a:rPr lang="en-US" sz="2400" dirty="0">
                <a:latin typeface="Posterama" panose="020B0504020200020000" pitchFamily="34" charset="0"/>
                <a:cs typeface="Posterama" panose="020B0504020200020000" pitchFamily="34" charset="0"/>
              </a:rPr>
              <a:t>conomically? Did it possibly impact the document?</a:t>
            </a:r>
          </a:p>
          <a:p>
            <a:pPr marL="514350" indent="-514350">
              <a:buFont typeface="+mj-lt"/>
              <a:buAutoNum type="arabicPeriod"/>
            </a:pPr>
            <a:r>
              <a:rPr lang="en-US" sz="2400" dirty="0">
                <a:latin typeface="Posterama" panose="020B0504020200020000" pitchFamily="34" charset="0"/>
                <a:cs typeface="Posterama" panose="020B0504020200020000" pitchFamily="34" charset="0"/>
              </a:rPr>
              <a:t>What was the </a:t>
            </a:r>
            <a:r>
              <a:rPr lang="en-US" sz="2400" b="1" dirty="0">
                <a:solidFill>
                  <a:srgbClr val="FF0000"/>
                </a:solidFill>
                <a:latin typeface="Posterama" panose="020B0504020200020000" pitchFamily="34" charset="0"/>
                <a:cs typeface="Posterama" panose="020B0504020200020000" pitchFamily="34" charset="0"/>
              </a:rPr>
              <a:t>E</a:t>
            </a:r>
            <a:r>
              <a:rPr lang="en-US" sz="2400" dirty="0">
                <a:latin typeface="Posterama" panose="020B0504020200020000" pitchFamily="34" charset="0"/>
                <a:cs typeface="Posterama" panose="020B0504020200020000" pitchFamily="34" charset="0"/>
              </a:rPr>
              <a:t>nvironmental situation of the letters, the geography</a:t>
            </a:r>
          </a:p>
          <a:p>
            <a:pPr marL="514350" indent="-514350">
              <a:buFont typeface="+mj-lt"/>
              <a:buAutoNum type="arabicPeriod"/>
            </a:pPr>
            <a:r>
              <a:rPr lang="en-US" sz="2400" dirty="0">
                <a:latin typeface="Posterama" panose="020B0504020200020000" pitchFamily="34" charset="0"/>
                <a:cs typeface="Posterama" panose="020B0504020200020000" pitchFamily="34" charset="0"/>
              </a:rPr>
              <a:t>What was the situation </a:t>
            </a:r>
            <a:r>
              <a:rPr lang="en-US" sz="2400" b="1" dirty="0">
                <a:solidFill>
                  <a:srgbClr val="FF0000"/>
                </a:solidFill>
                <a:latin typeface="Posterama" panose="020B0504020200020000" pitchFamily="34" charset="0"/>
                <a:cs typeface="Posterama" panose="020B0504020200020000" pitchFamily="34" charset="0"/>
              </a:rPr>
              <a:t>C</a:t>
            </a:r>
            <a:r>
              <a:rPr lang="en-US" sz="2400" dirty="0">
                <a:latin typeface="Posterama" panose="020B0504020200020000" pitchFamily="34" charset="0"/>
                <a:cs typeface="Posterama" panose="020B0504020200020000" pitchFamily="34" charset="0"/>
              </a:rPr>
              <a:t>ulturally? Did it possibly impact the document?</a:t>
            </a:r>
          </a:p>
          <a:p>
            <a:pPr marL="514350" indent="-514350">
              <a:buFont typeface="+mj-lt"/>
              <a:buAutoNum type="arabicPeriod"/>
            </a:pPr>
            <a:r>
              <a:rPr lang="en-US" sz="2400" dirty="0">
                <a:latin typeface="Posterama" panose="020B0504020200020000" pitchFamily="34" charset="0"/>
                <a:cs typeface="Posterama" panose="020B0504020200020000" pitchFamily="34" charset="0"/>
              </a:rPr>
              <a:t>Place the documents in the proper context of </a:t>
            </a:r>
            <a:r>
              <a:rPr lang="en-US" sz="2400" b="1" dirty="0">
                <a:solidFill>
                  <a:srgbClr val="FF0000"/>
                </a:solidFill>
                <a:latin typeface="Posterama" panose="020B0504020200020000" pitchFamily="34" charset="0"/>
                <a:cs typeface="Posterama" panose="020B0504020200020000" pitchFamily="34" charset="0"/>
              </a:rPr>
              <a:t>H</a:t>
            </a:r>
            <a:r>
              <a:rPr lang="en-US" sz="2400" dirty="0">
                <a:latin typeface="Posterama" panose="020B0504020200020000" pitchFamily="34" charset="0"/>
                <a:cs typeface="Posterama" panose="020B0504020200020000" pitchFamily="34" charset="0"/>
              </a:rPr>
              <a:t>istory</a:t>
            </a:r>
          </a:p>
          <a:p>
            <a:pPr marL="514350" indent="-514350">
              <a:buFont typeface="+mj-lt"/>
              <a:buAutoNum type="arabicPeriod"/>
            </a:pPr>
            <a:endParaRPr lang="en-US" sz="2400" dirty="0">
              <a:latin typeface="Posterama" panose="020B0504020200020000" pitchFamily="34" charset="0"/>
              <a:cs typeface="Posterama" panose="020B0504020200020000" pitchFamily="34" charset="0"/>
            </a:endParaRPr>
          </a:p>
          <a:p>
            <a:pPr marL="514350" indent="-514350">
              <a:buFont typeface="+mj-lt"/>
              <a:buAutoNum type="arabicPeriod"/>
            </a:pPr>
            <a:endParaRPr lang="en-US" sz="2400" dirty="0">
              <a:latin typeface="Posterama" panose="020B0504020200020000" pitchFamily="34" charset="0"/>
              <a:cs typeface="Posterama" panose="020B0504020200020000" pitchFamily="34" charset="0"/>
            </a:endParaRPr>
          </a:p>
          <a:p>
            <a:pPr marL="514350" indent="-514350">
              <a:buFont typeface="+mj-lt"/>
              <a:buAutoNum type="arabicPeriod"/>
            </a:pPr>
            <a:endParaRPr lang="en-US" sz="2400" dirty="0">
              <a:latin typeface="Posterama" panose="020B0504020200020000" pitchFamily="34" charset="0"/>
              <a:cs typeface="Posterama" panose="020B0504020200020000" pitchFamily="34" charset="0"/>
            </a:endParaRPr>
          </a:p>
          <a:p>
            <a:pPr marL="514350" indent="-514350">
              <a:buFont typeface="+mj-lt"/>
              <a:buAutoNum type="arabicPeriod"/>
            </a:pPr>
            <a:endParaRPr lang="en-US" sz="2400" dirty="0">
              <a:latin typeface="Posterama" panose="020B0504020200020000" pitchFamily="34" charset="0"/>
              <a:cs typeface="Posterama" panose="020B0504020200020000" pitchFamily="34" charset="0"/>
            </a:endParaRPr>
          </a:p>
        </p:txBody>
      </p:sp>
      <p:sp>
        <p:nvSpPr>
          <p:cNvPr id="4" name="TextBox 3"/>
          <p:cNvSpPr txBox="1"/>
          <p:nvPr/>
        </p:nvSpPr>
        <p:spPr>
          <a:xfrm>
            <a:off x="0" y="1317705"/>
            <a:ext cx="1600200"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If this sounds like making a S.P.E.E.C.H. (</a:t>
            </a:r>
            <a:r>
              <a:rPr lang="en-US" b="1" dirty="0"/>
              <a:t>S</a:t>
            </a:r>
            <a:r>
              <a:rPr lang="en-US" dirty="0"/>
              <a:t>ocial, </a:t>
            </a:r>
            <a:r>
              <a:rPr lang="en-US" b="1" dirty="0"/>
              <a:t>P</a:t>
            </a:r>
            <a:r>
              <a:rPr lang="en-US" dirty="0"/>
              <a:t>olitical, </a:t>
            </a:r>
            <a:r>
              <a:rPr lang="en-US" b="1" dirty="0"/>
              <a:t>E</a:t>
            </a:r>
            <a:r>
              <a:rPr lang="en-US" dirty="0"/>
              <a:t>conomic, </a:t>
            </a:r>
            <a:r>
              <a:rPr lang="en-US" b="1" dirty="0"/>
              <a:t>E</a:t>
            </a:r>
            <a:r>
              <a:rPr lang="en-US" dirty="0"/>
              <a:t>nvironmental [Geography], and </a:t>
            </a:r>
            <a:r>
              <a:rPr lang="en-US" b="1" dirty="0"/>
              <a:t>C</a:t>
            </a:r>
            <a:r>
              <a:rPr lang="en-US" dirty="0"/>
              <a:t>ultural aspects of </a:t>
            </a:r>
            <a:r>
              <a:rPr lang="en-US" b="1" dirty="0"/>
              <a:t>H</a:t>
            </a:r>
            <a:r>
              <a:rPr lang="en-US" dirty="0"/>
              <a:t>istory), GOOD! All of this intertwines to help students evaluate the past.</a:t>
            </a:r>
          </a:p>
        </p:txBody>
      </p:sp>
      <p:sp>
        <p:nvSpPr>
          <p:cNvPr id="6" name="Footer Placeholder 5">
            <a:extLst>
              <a:ext uri="{FF2B5EF4-FFF2-40B4-BE49-F238E27FC236}">
                <a16:creationId xmlns:a16="http://schemas.microsoft.com/office/drawing/2014/main" id="{FCB5D095-2F17-2F3A-2092-DFB092384216}"/>
              </a:ext>
            </a:extLst>
          </p:cNvPr>
          <p:cNvSpPr>
            <a:spLocks noGrp="1"/>
          </p:cNvSpPr>
          <p:nvPr>
            <p:ph type="ftr" sz="quarter" idx="11"/>
          </p:nvPr>
        </p:nvSpPr>
        <p:spPr>
          <a:xfrm>
            <a:off x="-533400" y="6492875"/>
            <a:ext cx="2895600" cy="365125"/>
          </a:xfrm>
        </p:spPr>
        <p:txBody>
          <a:bodyPr/>
          <a:lstStyle/>
          <a:p>
            <a:r>
              <a:rPr lang="en-US" dirty="0">
                <a:solidFill>
                  <a:schemeClr val="bg1"/>
                </a:solidFill>
              </a:rPr>
              <a:t>© NJ Amistad Commission </a:t>
            </a:r>
          </a:p>
        </p:txBody>
      </p:sp>
    </p:spTree>
    <p:extLst>
      <p:ext uri="{BB962C8B-B14F-4D97-AF65-F5344CB8AC3E}">
        <p14:creationId xmlns:p14="http://schemas.microsoft.com/office/powerpoint/2010/main" val="256747465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Evaluation</a:t>
            </a:r>
          </a:p>
        </p:txBody>
      </p:sp>
      <p:sp>
        <p:nvSpPr>
          <p:cNvPr id="3" name="Content Placeholder 2"/>
          <p:cNvSpPr>
            <a:spLocks noGrp="1"/>
          </p:cNvSpPr>
          <p:nvPr>
            <p:ph idx="1"/>
          </p:nvPr>
        </p:nvSpPr>
        <p:spPr>
          <a:xfrm>
            <a:off x="2819400" y="1096962"/>
            <a:ext cx="6019800" cy="4906963"/>
          </a:xfrm>
        </p:spPr>
        <p:txBody>
          <a:bodyPr>
            <a:normAutofit fontScale="92500" lnSpcReduction="20000"/>
          </a:bodyPr>
          <a:lstStyle/>
          <a:p>
            <a:r>
              <a:rPr lang="en-US" dirty="0"/>
              <a:t>The term literally means to “find the value of,” and that’s what we need students to do.</a:t>
            </a:r>
          </a:p>
          <a:p>
            <a:pPr marL="457200" indent="-457200">
              <a:buFont typeface="Arial" pitchFamily="34" charset="0"/>
              <a:buChar char="•"/>
            </a:pPr>
            <a:r>
              <a:rPr lang="en-US" dirty="0"/>
              <a:t>What do we now know?</a:t>
            </a:r>
          </a:p>
          <a:p>
            <a:pPr marL="457200" indent="-457200">
              <a:buFont typeface="Arial" pitchFamily="34" charset="0"/>
              <a:buChar char="•"/>
            </a:pPr>
            <a:r>
              <a:rPr lang="en-US" dirty="0"/>
              <a:t>How important are the ideas or concepts?</a:t>
            </a:r>
          </a:p>
          <a:p>
            <a:pPr marL="457200" indent="-457200">
              <a:buFont typeface="Arial" pitchFamily="34" charset="0"/>
              <a:buChar char="•"/>
            </a:pPr>
            <a:r>
              <a:rPr lang="en-US" dirty="0"/>
              <a:t>How might we use this information?</a:t>
            </a:r>
          </a:p>
          <a:p>
            <a:r>
              <a:rPr lang="en-US" dirty="0"/>
              <a:t>Student answers will vary. Just make sure they demonstrate a proper understanding. </a:t>
            </a:r>
          </a:p>
        </p:txBody>
      </p:sp>
      <p:sp>
        <p:nvSpPr>
          <p:cNvPr id="5" name="Footer Placeholder 4">
            <a:extLst>
              <a:ext uri="{FF2B5EF4-FFF2-40B4-BE49-F238E27FC236}">
                <a16:creationId xmlns:a16="http://schemas.microsoft.com/office/drawing/2014/main" id="{AC1797FA-6971-922E-54C2-281BE9C40945}"/>
              </a:ext>
            </a:extLst>
          </p:cNvPr>
          <p:cNvSpPr>
            <a:spLocks noGrp="1"/>
          </p:cNvSpPr>
          <p:nvPr>
            <p:ph type="ftr" sz="quarter" idx="11"/>
          </p:nvPr>
        </p:nvSpPr>
        <p:spPr/>
        <p:txBody>
          <a:bodyPr/>
          <a:lstStyle/>
          <a:p>
            <a:r>
              <a:rPr lang="en-US"/>
              <a:t>© NJ Amistad Commission </a:t>
            </a:r>
          </a:p>
        </p:txBody>
      </p:sp>
    </p:spTree>
    <p:extLst>
      <p:ext uri="{BB962C8B-B14F-4D97-AF65-F5344CB8AC3E}">
        <p14:creationId xmlns:p14="http://schemas.microsoft.com/office/powerpoint/2010/main" val="266427384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E2DE-993A-3162-2A82-6444348B9AB4}"/>
              </a:ext>
            </a:extLst>
          </p:cNvPr>
          <p:cNvSpPr>
            <a:spLocks noGrp="1"/>
          </p:cNvSpPr>
          <p:nvPr>
            <p:ph type="title"/>
          </p:nvPr>
        </p:nvSpPr>
        <p:spPr>
          <a:xfrm>
            <a:off x="1143000" y="-32657"/>
            <a:ext cx="6477000" cy="944562"/>
          </a:xfrm>
        </p:spPr>
        <p:txBody>
          <a:bodyPr anchor="ctr">
            <a:normAutofit/>
          </a:bodyPr>
          <a:lstStyle/>
          <a:p>
            <a:pPr algn="ctr">
              <a:lnSpc>
                <a:spcPct val="90000"/>
              </a:lnSpc>
            </a:pPr>
            <a:r>
              <a:rPr lang="en-US" sz="3100" dirty="0"/>
              <a:t>Give Students Mary Church Terrell’s Background in Class </a:t>
            </a:r>
          </a:p>
        </p:txBody>
      </p:sp>
      <p:pic>
        <p:nvPicPr>
          <p:cNvPr id="1026" name="Picture 2">
            <a:extLst>
              <a:ext uri="{FF2B5EF4-FFF2-40B4-BE49-F238E27FC236}">
                <a16:creationId xmlns:a16="http://schemas.microsoft.com/office/drawing/2014/main" id="{E0DA2185-22A2-2428-A786-24F20C89405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12026" b="3"/>
          <a:stretch/>
        </p:blipFill>
        <p:spPr bwMode="auto">
          <a:xfrm>
            <a:off x="1828800" y="1295400"/>
            <a:ext cx="3048000" cy="47545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2BFDD133-7149-A2E9-0E9E-A1F0510A87E7}"/>
              </a:ext>
            </a:extLst>
          </p:cNvPr>
          <p:cNvSpPr>
            <a:spLocks noGrp="1"/>
          </p:cNvSpPr>
          <p:nvPr>
            <p:ph sz="half" idx="2"/>
          </p:nvPr>
        </p:nvSpPr>
        <p:spPr>
          <a:xfrm>
            <a:off x="5105400" y="1371600"/>
            <a:ext cx="3733800" cy="4754563"/>
          </a:xfrm>
        </p:spPr>
        <p:txBody>
          <a:bodyPr>
            <a:normAutofit lnSpcReduction="10000"/>
          </a:bodyPr>
          <a:lstStyle/>
          <a:p>
            <a:pPr>
              <a:lnSpc>
                <a:spcPct val="90000"/>
              </a:lnSpc>
            </a:pPr>
            <a:r>
              <a:rPr lang="en-US" sz="2000" dirty="0"/>
              <a:t>When you are done giving students Terrell’s background, hand out the document for their reference.</a:t>
            </a:r>
          </a:p>
          <a:p>
            <a:pPr>
              <a:lnSpc>
                <a:spcPct val="90000"/>
              </a:lnSpc>
            </a:pPr>
            <a:r>
              <a:rPr lang="en-US" sz="2000" dirty="0"/>
              <a:t>Explain to students that Washington, was a district, not a state. It was culturally a Southern city under control of the U.S. Congress. Nevertheless, Jim Crow laws were absent the Federal Governed until the Southern native, Democratic Woodrow Wilson’s presidency starting in 1913. The pre-Wilson city, however, was </a:t>
            </a:r>
            <a:r>
              <a:rPr lang="en-US" sz="2000" i="1" dirty="0"/>
              <a:t>de facto </a:t>
            </a:r>
            <a:r>
              <a:rPr lang="en-US" sz="2000" dirty="0"/>
              <a:t>Jim Crow, even though in was not </a:t>
            </a:r>
            <a:r>
              <a:rPr lang="en-US" sz="2000" i="1" dirty="0"/>
              <a:t>de jure </a:t>
            </a:r>
            <a:r>
              <a:rPr lang="en-US" sz="2000" dirty="0"/>
              <a:t>Jim Crow.</a:t>
            </a:r>
          </a:p>
        </p:txBody>
      </p:sp>
      <p:sp>
        <p:nvSpPr>
          <p:cNvPr id="4" name="Footer Placeholder 3">
            <a:extLst>
              <a:ext uri="{FF2B5EF4-FFF2-40B4-BE49-F238E27FC236}">
                <a16:creationId xmlns:a16="http://schemas.microsoft.com/office/drawing/2014/main" id="{6A00301A-DAC3-66E0-F32D-FAD2DF4E07D2}"/>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en-US"/>
              <a:t>© NJ Amistad Commission </a:t>
            </a:r>
          </a:p>
        </p:txBody>
      </p:sp>
    </p:spTree>
    <p:extLst>
      <p:ext uri="{BB962C8B-B14F-4D97-AF65-F5344CB8AC3E}">
        <p14:creationId xmlns:p14="http://schemas.microsoft.com/office/powerpoint/2010/main" val="231694214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685800"/>
            <a:ext cx="6172200" cy="3539430"/>
          </a:xfrm>
          <a:prstGeom prst="rect">
            <a:avLst/>
          </a:prstGeom>
          <a:noFill/>
        </p:spPr>
        <p:txBody>
          <a:bodyPr wrap="square" rtlCol="0">
            <a:spAutoFit/>
          </a:bodyPr>
          <a:lstStyle/>
          <a:p>
            <a:r>
              <a:rPr lang="en-US" sz="2800" dirty="0"/>
              <a:t>Students must be able to read, systematically, analyze, and interpret a variety of sources. To do so effectively, they must zero in on the broadest analytical concepts and use sophisticated evaluation.</a:t>
            </a:r>
          </a:p>
          <a:p>
            <a:endParaRPr lang="en-US" sz="2800" dirty="0"/>
          </a:p>
          <a:p>
            <a:r>
              <a:rPr lang="en-US" sz="2800" dirty="0"/>
              <a:t>In essence, they have to </a:t>
            </a:r>
            <a:r>
              <a:rPr lang="en-US" sz="2800" b="1" dirty="0">
                <a:solidFill>
                  <a:srgbClr val="0070C0"/>
                </a:solidFill>
              </a:rPr>
              <a:t>Hit the Target!</a:t>
            </a:r>
          </a:p>
        </p:txBody>
      </p:sp>
      <p:sp>
        <p:nvSpPr>
          <p:cNvPr id="6" name="TextBox 5">
            <a:extLst>
              <a:ext uri="{FF2B5EF4-FFF2-40B4-BE49-F238E27FC236}">
                <a16:creationId xmlns:a16="http://schemas.microsoft.com/office/drawing/2014/main" id="{F161A97F-F103-70BF-7DD3-DE89390E6C32}"/>
              </a:ext>
            </a:extLst>
          </p:cNvPr>
          <p:cNvSpPr txBox="1"/>
          <p:nvPr/>
        </p:nvSpPr>
        <p:spPr>
          <a:xfrm>
            <a:off x="3962400" y="6400800"/>
            <a:ext cx="4572000" cy="369332"/>
          </a:xfrm>
          <a:prstGeom prst="rect">
            <a:avLst/>
          </a:prstGeom>
          <a:noFill/>
        </p:spPr>
        <p:txBody>
          <a:bodyPr wrap="square">
            <a:spAutoFit/>
          </a:bodyPr>
          <a:lstStyle/>
          <a:p>
            <a:r>
              <a:rPr lang="en-US" dirty="0"/>
              <a:t>© NJ Amistad Commission </a:t>
            </a:r>
          </a:p>
        </p:txBody>
      </p:sp>
    </p:spTree>
    <p:extLst>
      <p:ext uri="{BB962C8B-B14F-4D97-AF65-F5344CB8AC3E}">
        <p14:creationId xmlns:p14="http://schemas.microsoft.com/office/powerpoint/2010/main" val="162958668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6477000" cy="944562"/>
          </a:xfrm>
        </p:spPr>
        <p:txBody>
          <a:bodyPr>
            <a:normAutofit/>
          </a:bodyPr>
          <a:lstStyle/>
          <a:p>
            <a:r>
              <a:rPr lang="en-US" dirty="0"/>
              <a:t>How do you they Hit the Target?</a:t>
            </a:r>
          </a:p>
        </p:txBody>
      </p:sp>
      <p:sp>
        <p:nvSpPr>
          <p:cNvPr id="3" name="Content Placeholder 2"/>
          <p:cNvSpPr>
            <a:spLocks noGrp="1"/>
          </p:cNvSpPr>
          <p:nvPr>
            <p:ph idx="1"/>
          </p:nvPr>
        </p:nvSpPr>
        <p:spPr>
          <a:xfrm>
            <a:off x="2971800" y="1143000"/>
            <a:ext cx="5410200" cy="4906963"/>
          </a:xfrm>
        </p:spPr>
        <p:txBody>
          <a:bodyPr>
            <a:normAutofit/>
          </a:bodyPr>
          <a:lstStyle/>
          <a:p>
            <a:pPr marL="514350" indent="-514350">
              <a:buFont typeface="+mj-lt"/>
              <a:buAutoNum type="arabicPeriod"/>
            </a:pPr>
            <a:r>
              <a:rPr lang="en-US" dirty="0"/>
              <a:t>They start by getting “on the paper.” </a:t>
            </a:r>
          </a:p>
          <a:p>
            <a:pPr marL="514350" indent="-514350">
              <a:buFont typeface="+mj-lt"/>
              <a:buAutoNum type="arabicPeriod"/>
            </a:pPr>
            <a:r>
              <a:rPr lang="en-US" dirty="0"/>
              <a:t>Once they have hit the paper, they will adjust their sights. </a:t>
            </a:r>
          </a:p>
          <a:p>
            <a:pPr marL="514350" indent="-514350">
              <a:buFont typeface="+mj-lt"/>
              <a:buAutoNum type="arabicPeriod"/>
            </a:pPr>
            <a:r>
              <a:rPr lang="en-US" dirty="0"/>
              <a:t>After adjusting their sights, they zero in on the last bit. </a:t>
            </a:r>
          </a:p>
          <a:p>
            <a:pPr marL="514350" indent="-514350">
              <a:buFont typeface="+mj-lt"/>
              <a:buAutoNum type="arabicPeriod"/>
            </a:pPr>
            <a:r>
              <a:rPr lang="en-US" dirty="0"/>
              <a:t>They will </a:t>
            </a:r>
            <a:r>
              <a:rPr lang="en-US" b="1" dirty="0">
                <a:solidFill>
                  <a:srgbClr val="0070C0"/>
                </a:solidFill>
              </a:rPr>
              <a:t>Hit the Target </a:t>
            </a:r>
            <a:r>
              <a:rPr lang="en-US" dirty="0"/>
              <a:t>once they have zeroed in.</a:t>
            </a:r>
          </a:p>
          <a:p>
            <a:endParaRPr lang="en-US" dirty="0"/>
          </a:p>
          <a:p>
            <a:endParaRPr lang="en-US" dirty="0"/>
          </a:p>
        </p:txBody>
      </p:sp>
      <p:sp>
        <p:nvSpPr>
          <p:cNvPr id="5" name="Footer Placeholder 4">
            <a:extLst>
              <a:ext uri="{FF2B5EF4-FFF2-40B4-BE49-F238E27FC236}">
                <a16:creationId xmlns:a16="http://schemas.microsoft.com/office/drawing/2014/main" id="{0E92CAAD-CC09-C8E9-ECC9-D99E667911D1}"/>
              </a:ext>
            </a:extLst>
          </p:cNvPr>
          <p:cNvSpPr>
            <a:spLocks noGrp="1"/>
          </p:cNvSpPr>
          <p:nvPr>
            <p:ph type="ftr" sz="quarter" idx="11"/>
          </p:nvPr>
        </p:nvSpPr>
        <p:spPr/>
        <p:txBody>
          <a:bodyPr/>
          <a:lstStyle/>
          <a:p>
            <a:r>
              <a:rPr lang="en-US"/>
              <a:t>© NJ Amistad Commission </a:t>
            </a:r>
          </a:p>
        </p:txBody>
      </p:sp>
    </p:spTree>
    <p:extLst>
      <p:ext uri="{BB962C8B-B14F-4D97-AF65-F5344CB8AC3E}">
        <p14:creationId xmlns:p14="http://schemas.microsoft.com/office/powerpoint/2010/main" val="365801303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dvAuto="1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7D7A4-8A4F-C324-86BD-FBDF685FD6F0}"/>
              </a:ext>
            </a:extLst>
          </p:cNvPr>
          <p:cNvSpPr>
            <a:spLocks noGrp="1"/>
          </p:cNvSpPr>
          <p:nvPr>
            <p:ph type="title"/>
          </p:nvPr>
        </p:nvSpPr>
        <p:spPr>
          <a:xfrm>
            <a:off x="2819400" y="152400"/>
            <a:ext cx="6477000" cy="944562"/>
          </a:xfrm>
        </p:spPr>
        <p:txBody>
          <a:bodyPr anchor="ctr">
            <a:normAutofit/>
          </a:bodyPr>
          <a:lstStyle/>
          <a:p>
            <a:pPr>
              <a:lnSpc>
                <a:spcPct val="90000"/>
              </a:lnSpc>
            </a:pPr>
            <a:r>
              <a:rPr lang="en-US" sz="3100"/>
              <a:t>Start by getting “on the paper.” </a:t>
            </a:r>
            <a:br>
              <a:rPr lang="en-US" sz="3100"/>
            </a:br>
            <a:endParaRPr lang="en-US" sz="3100"/>
          </a:p>
        </p:txBody>
      </p:sp>
      <p:sp>
        <p:nvSpPr>
          <p:cNvPr id="2" name="Footer Placeholder 1">
            <a:extLst>
              <a:ext uri="{FF2B5EF4-FFF2-40B4-BE49-F238E27FC236}">
                <a16:creationId xmlns:a16="http://schemas.microsoft.com/office/drawing/2014/main" id="{FF519397-6F86-61DA-3545-12F0E8D63514}"/>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en-US"/>
              <a:t>© NJ Amistad Commission </a:t>
            </a:r>
          </a:p>
        </p:txBody>
      </p:sp>
      <p:graphicFrame>
        <p:nvGraphicFramePr>
          <p:cNvPr id="6" name="Subtitle 3">
            <a:extLst>
              <a:ext uri="{FF2B5EF4-FFF2-40B4-BE49-F238E27FC236}">
                <a16:creationId xmlns:a16="http://schemas.microsoft.com/office/drawing/2014/main" id="{5BDDD5D8-603D-5EE7-EEA2-48C559FE4568}"/>
              </a:ext>
            </a:extLst>
          </p:cNvPr>
          <p:cNvGraphicFramePr/>
          <p:nvPr>
            <p:extLst>
              <p:ext uri="{D42A27DB-BD31-4B8C-83A1-F6EECF244321}">
                <p14:modId xmlns:p14="http://schemas.microsoft.com/office/powerpoint/2010/main" val="3591304578"/>
              </p:ext>
            </p:extLst>
          </p:nvPr>
        </p:nvGraphicFramePr>
        <p:xfrm>
          <a:off x="2819400" y="1096962"/>
          <a:ext cx="64770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18339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802052432"/>
              </p:ext>
            </p:extLst>
          </p:nvPr>
        </p:nvGraphicFramePr>
        <p:xfrm>
          <a:off x="2334016" y="-304800"/>
          <a:ext cx="6781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9F39C72-C4CE-14EC-36D5-D8F65D066C67}"/>
              </a:ext>
            </a:extLst>
          </p:cNvPr>
          <p:cNvSpPr>
            <a:spLocks noGrp="1"/>
          </p:cNvSpPr>
          <p:nvPr>
            <p:ph type="ftr" sz="quarter" idx="11"/>
          </p:nvPr>
        </p:nvSpPr>
        <p:spPr/>
        <p:txBody>
          <a:bodyPr/>
          <a:lstStyle/>
          <a:p>
            <a:r>
              <a:rPr lang="en-US"/>
              <a:t>© NJ Amistad Commission </a:t>
            </a:r>
            <a:endParaRPr lang="en-US" dirty="0"/>
          </a:p>
        </p:txBody>
      </p:sp>
    </p:spTree>
    <p:extLst>
      <p:ext uri="{BB962C8B-B14F-4D97-AF65-F5344CB8AC3E}">
        <p14:creationId xmlns:p14="http://schemas.microsoft.com/office/powerpoint/2010/main" val="285927844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0E319008-9AB4-4ADB-A4CF-BF86F870C5D9}"/>
                                            </p:graphicEl>
                                          </p:spTgt>
                                        </p:tgtEl>
                                        <p:attrNameLst>
                                          <p:attrName>style.visibility</p:attrName>
                                        </p:attrNameLst>
                                      </p:cBhvr>
                                      <p:to>
                                        <p:strVal val="visible"/>
                                      </p:to>
                                    </p:set>
                                    <p:anim calcmode="lin" valueType="num">
                                      <p:cBhvr>
                                        <p:cTn id="7" dur="500" fill="hold"/>
                                        <p:tgtEl>
                                          <p:spTgt spid="5">
                                            <p:graphicEl>
                                              <a:dgm id="{0E319008-9AB4-4ADB-A4CF-BF86F870C5D9}"/>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0E319008-9AB4-4ADB-A4CF-BF86F870C5D9}"/>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0E319008-9AB4-4ADB-A4CF-BF86F870C5D9}"/>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AC92647F-B3E1-46C0-B83B-FD76A52C1645}"/>
                                            </p:graphicEl>
                                          </p:spTgt>
                                        </p:tgtEl>
                                        <p:attrNameLst>
                                          <p:attrName>style.visibility</p:attrName>
                                        </p:attrNameLst>
                                      </p:cBhvr>
                                      <p:to>
                                        <p:strVal val="visible"/>
                                      </p:to>
                                    </p:set>
                                    <p:anim calcmode="lin" valueType="num">
                                      <p:cBhvr>
                                        <p:cTn id="12" dur="500" fill="hold"/>
                                        <p:tgtEl>
                                          <p:spTgt spid="5">
                                            <p:graphicEl>
                                              <a:dgm id="{AC92647F-B3E1-46C0-B83B-FD76A52C1645}"/>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AC92647F-B3E1-46C0-B83B-FD76A52C1645}"/>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AC92647F-B3E1-46C0-B83B-FD76A52C1645}"/>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B2ADE292-2F15-43B7-9C65-1A5A11133C46}"/>
                                            </p:graphicEl>
                                          </p:spTgt>
                                        </p:tgtEl>
                                        <p:attrNameLst>
                                          <p:attrName>style.visibility</p:attrName>
                                        </p:attrNameLst>
                                      </p:cBhvr>
                                      <p:to>
                                        <p:strVal val="visible"/>
                                      </p:to>
                                    </p:set>
                                    <p:anim calcmode="lin" valueType="num">
                                      <p:cBhvr>
                                        <p:cTn id="17" dur="500" fill="hold"/>
                                        <p:tgtEl>
                                          <p:spTgt spid="5">
                                            <p:graphicEl>
                                              <a:dgm id="{B2ADE292-2F15-43B7-9C65-1A5A11133C46}"/>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B2ADE292-2F15-43B7-9C65-1A5A11133C46}"/>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B2ADE292-2F15-43B7-9C65-1A5A11133C46}"/>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graphicEl>
                                              <a:dgm id="{69FB9BBA-79D4-4230-9E7F-9288EA78D33D}"/>
                                            </p:graphicEl>
                                          </p:spTgt>
                                        </p:tgtEl>
                                        <p:attrNameLst>
                                          <p:attrName>style.visibility</p:attrName>
                                        </p:attrNameLst>
                                      </p:cBhvr>
                                      <p:to>
                                        <p:strVal val="visible"/>
                                      </p:to>
                                    </p:set>
                                    <p:anim calcmode="lin" valueType="num">
                                      <p:cBhvr>
                                        <p:cTn id="22" dur="500" fill="hold"/>
                                        <p:tgtEl>
                                          <p:spTgt spid="5">
                                            <p:graphicEl>
                                              <a:dgm id="{69FB9BBA-79D4-4230-9E7F-9288EA78D33D}"/>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69FB9BBA-79D4-4230-9E7F-9288EA78D33D}"/>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69FB9BBA-79D4-4230-9E7F-9288EA78D33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graphicEl>
                                              <a:dgm id="{A5D46284-6E00-4E26-AF66-4B6810FB9DBA}"/>
                                            </p:graphicEl>
                                          </p:spTgt>
                                        </p:tgtEl>
                                        <p:attrNameLst>
                                          <p:attrName>style.visibility</p:attrName>
                                        </p:attrNameLst>
                                      </p:cBhvr>
                                      <p:to>
                                        <p:strVal val="visible"/>
                                      </p:to>
                                    </p:set>
                                    <p:anim calcmode="lin" valueType="num">
                                      <p:cBhvr>
                                        <p:cTn id="29" dur="500" fill="hold"/>
                                        <p:tgtEl>
                                          <p:spTgt spid="5">
                                            <p:graphicEl>
                                              <a:dgm id="{A5D46284-6E00-4E26-AF66-4B6810FB9DBA}"/>
                                            </p:graphicEl>
                                          </p:spTgt>
                                        </p:tgtEl>
                                        <p:attrNameLst>
                                          <p:attrName>ppt_w</p:attrName>
                                        </p:attrNameLst>
                                      </p:cBhvr>
                                      <p:tavLst>
                                        <p:tav tm="0">
                                          <p:val>
                                            <p:fltVal val="0"/>
                                          </p:val>
                                        </p:tav>
                                        <p:tav tm="100000">
                                          <p:val>
                                            <p:strVal val="#ppt_w"/>
                                          </p:val>
                                        </p:tav>
                                      </p:tavLst>
                                    </p:anim>
                                    <p:anim calcmode="lin" valueType="num">
                                      <p:cBhvr>
                                        <p:cTn id="30" dur="500" fill="hold"/>
                                        <p:tgtEl>
                                          <p:spTgt spid="5">
                                            <p:graphicEl>
                                              <a:dgm id="{A5D46284-6E00-4E26-AF66-4B6810FB9DBA}"/>
                                            </p:graphicEl>
                                          </p:spTgt>
                                        </p:tgtEl>
                                        <p:attrNameLst>
                                          <p:attrName>ppt_h</p:attrName>
                                        </p:attrNameLst>
                                      </p:cBhvr>
                                      <p:tavLst>
                                        <p:tav tm="0">
                                          <p:val>
                                            <p:fltVal val="0"/>
                                          </p:val>
                                        </p:tav>
                                        <p:tav tm="100000">
                                          <p:val>
                                            <p:strVal val="#ppt_h"/>
                                          </p:val>
                                        </p:tav>
                                      </p:tavLst>
                                    </p:anim>
                                    <p:animEffect transition="in" filter="fade">
                                      <p:cBhvr>
                                        <p:cTn id="31" dur="500"/>
                                        <p:tgtEl>
                                          <p:spTgt spid="5">
                                            <p:graphicEl>
                                              <a:dgm id="{A5D46284-6E00-4E26-AF66-4B6810FB9DBA}"/>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graphicEl>
                                              <a:dgm id="{11FAFDDF-6873-4838-9526-3354DAB82AC7}"/>
                                            </p:graphicEl>
                                          </p:spTgt>
                                        </p:tgtEl>
                                        <p:attrNameLst>
                                          <p:attrName>style.visibility</p:attrName>
                                        </p:attrNameLst>
                                      </p:cBhvr>
                                      <p:to>
                                        <p:strVal val="visible"/>
                                      </p:to>
                                    </p:set>
                                    <p:anim calcmode="lin" valueType="num">
                                      <p:cBhvr>
                                        <p:cTn id="34" dur="500" fill="hold"/>
                                        <p:tgtEl>
                                          <p:spTgt spid="5">
                                            <p:graphicEl>
                                              <a:dgm id="{11FAFDDF-6873-4838-9526-3354DAB82AC7}"/>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11FAFDDF-6873-4838-9526-3354DAB82AC7}"/>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11FAFDDF-6873-4838-9526-3354DAB82AC7}"/>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96558F60-4003-45C0-8947-9B93819E2426}"/>
                                            </p:graphicEl>
                                          </p:spTgt>
                                        </p:tgtEl>
                                        <p:attrNameLst>
                                          <p:attrName>style.visibility</p:attrName>
                                        </p:attrNameLst>
                                      </p:cBhvr>
                                      <p:to>
                                        <p:strVal val="visible"/>
                                      </p:to>
                                    </p:set>
                                    <p:anim calcmode="lin" valueType="num">
                                      <p:cBhvr>
                                        <p:cTn id="39" dur="500" fill="hold"/>
                                        <p:tgtEl>
                                          <p:spTgt spid="5">
                                            <p:graphicEl>
                                              <a:dgm id="{96558F60-4003-45C0-8947-9B93819E242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96558F60-4003-45C0-8947-9B93819E242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96558F60-4003-45C0-8947-9B93819E2426}"/>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graphicEl>
                                              <a:dgm id="{D4B2C05A-5D0D-4AC5-A6DB-661193F7192A}"/>
                                            </p:graphicEl>
                                          </p:spTgt>
                                        </p:tgtEl>
                                        <p:attrNameLst>
                                          <p:attrName>style.visibility</p:attrName>
                                        </p:attrNameLst>
                                      </p:cBhvr>
                                      <p:to>
                                        <p:strVal val="visible"/>
                                      </p:to>
                                    </p:set>
                                    <p:anim calcmode="lin" valueType="num">
                                      <p:cBhvr>
                                        <p:cTn id="44" dur="500" fill="hold"/>
                                        <p:tgtEl>
                                          <p:spTgt spid="5">
                                            <p:graphicEl>
                                              <a:dgm id="{D4B2C05A-5D0D-4AC5-A6DB-661193F7192A}"/>
                                            </p:graphicEl>
                                          </p:spTgt>
                                        </p:tgtEl>
                                        <p:attrNameLst>
                                          <p:attrName>ppt_w</p:attrName>
                                        </p:attrNameLst>
                                      </p:cBhvr>
                                      <p:tavLst>
                                        <p:tav tm="0">
                                          <p:val>
                                            <p:fltVal val="0"/>
                                          </p:val>
                                        </p:tav>
                                        <p:tav tm="100000">
                                          <p:val>
                                            <p:strVal val="#ppt_w"/>
                                          </p:val>
                                        </p:tav>
                                      </p:tavLst>
                                    </p:anim>
                                    <p:anim calcmode="lin" valueType="num">
                                      <p:cBhvr>
                                        <p:cTn id="45" dur="500" fill="hold"/>
                                        <p:tgtEl>
                                          <p:spTgt spid="5">
                                            <p:graphicEl>
                                              <a:dgm id="{D4B2C05A-5D0D-4AC5-A6DB-661193F7192A}"/>
                                            </p:graphicEl>
                                          </p:spTgt>
                                        </p:tgtEl>
                                        <p:attrNameLst>
                                          <p:attrName>ppt_h</p:attrName>
                                        </p:attrNameLst>
                                      </p:cBhvr>
                                      <p:tavLst>
                                        <p:tav tm="0">
                                          <p:val>
                                            <p:fltVal val="0"/>
                                          </p:val>
                                        </p:tav>
                                        <p:tav tm="100000">
                                          <p:val>
                                            <p:strVal val="#ppt_h"/>
                                          </p:val>
                                        </p:tav>
                                      </p:tavLst>
                                    </p:anim>
                                    <p:animEffect transition="in" filter="fade">
                                      <p:cBhvr>
                                        <p:cTn id="46" dur="500"/>
                                        <p:tgtEl>
                                          <p:spTgt spid="5">
                                            <p:graphicEl>
                                              <a:dgm id="{D4B2C05A-5D0D-4AC5-A6DB-661193F7192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
                                            <p:graphicEl>
                                              <a:dgm id="{B4B99365-77C2-4013-97CF-AD0E5395F752}"/>
                                            </p:graphicEl>
                                          </p:spTgt>
                                        </p:tgtEl>
                                        <p:attrNameLst>
                                          <p:attrName>style.visibility</p:attrName>
                                        </p:attrNameLst>
                                      </p:cBhvr>
                                      <p:to>
                                        <p:strVal val="visible"/>
                                      </p:to>
                                    </p:set>
                                    <p:anim calcmode="lin" valueType="num">
                                      <p:cBhvr>
                                        <p:cTn id="51" dur="500" fill="hold"/>
                                        <p:tgtEl>
                                          <p:spTgt spid="5">
                                            <p:graphicEl>
                                              <a:dgm id="{B4B99365-77C2-4013-97CF-AD0E5395F752}"/>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B4B99365-77C2-4013-97CF-AD0E5395F752}"/>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B4B99365-77C2-4013-97CF-AD0E5395F752}"/>
                                            </p:graphic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
                                            <p:graphicEl>
                                              <a:dgm id="{5B2A2A02-CA56-4F13-9FF1-9FB3BE771F8A}"/>
                                            </p:graphicEl>
                                          </p:spTgt>
                                        </p:tgtEl>
                                        <p:attrNameLst>
                                          <p:attrName>style.visibility</p:attrName>
                                        </p:attrNameLst>
                                      </p:cBhvr>
                                      <p:to>
                                        <p:strVal val="visible"/>
                                      </p:to>
                                    </p:set>
                                    <p:anim calcmode="lin" valueType="num">
                                      <p:cBhvr>
                                        <p:cTn id="56" dur="500" fill="hold"/>
                                        <p:tgtEl>
                                          <p:spTgt spid="5">
                                            <p:graphicEl>
                                              <a:dgm id="{5B2A2A02-CA56-4F13-9FF1-9FB3BE771F8A}"/>
                                            </p:graphicEl>
                                          </p:spTgt>
                                        </p:tgtEl>
                                        <p:attrNameLst>
                                          <p:attrName>ppt_w</p:attrName>
                                        </p:attrNameLst>
                                      </p:cBhvr>
                                      <p:tavLst>
                                        <p:tav tm="0">
                                          <p:val>
                                            <p:fltVal val="0"/>
                                          </p:val>
                                        </p:tav>
                                        <p:tav tm="100000">
                                          <p:val>
                                            <p:strVal val="#ppt_w"/>
                                          </p:val>
                                        </p:tav>
                                      </p:tavLst>
                                    </p:anim>
                                    <p:anim calcmode="lin" valueType="num">
                                      <p:cBhvr>
                                        <p:cTn id="57" dur="500" fill="hold"/>
                                        <p:tgtEl>
                                          <p:spTgt spid="5">
                                            <p:graphicEl>
                                              <a:dgm id="{5B2A2A02-CA56-4F13-9FF1-9FB3BE771F8A}"/>
                                            </p:graphicEl>
                                          </p:spTgt>
                                        </p:tgtEl>
                                        <p:attrNameLst>
                                          <p:attrName>ppt_h</p:attrName>
                                        </p:attrNameLst>
                                      </p:cBhvr>
                                      <p:tavLst>
                                        <p:tav tm="0">
                                          <p:val>
                                            <p:fltVal val="0"/>
                                          </p:val>
                                        </p:tav>
                                        <p:tav tm="100000">
                                          <p:val>
                                            <p:strVal val="#ppt_h"/>
                                          </p:val>
                                        </p:tav>
                                      </p:tavLst>
                                    </p:anim>
                                    <p:animEffect transition="in" filter="fade">
                                      <p:cBhvr>
                                        <p:cTn id="58" dur="500"/>
                                        <p:tgtEl>
                                          <p:spTgt spid="5">
                                            <p:graphicEl>
                                              <a:dgm id="{5B2A2A02-CA56-4F13-9FF1-9FB3BE771F8A}"/>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
                                            <p:graphicEl>
                                              <a:dgm id="{CE7C9588-57F9-4A38-87A4-3EAAFD12C48D}"/>
                                            </p:graphicEl>
                                          </p:spTgt>
                                        </p:tgtEl>
                                        <p:attrNameLst>
                                          <p:attrName>style.visibility</p:attrName>
                                        </p:attrNameLst>
                                      </p:cBhvr>
                                      <p:to>
                                        <p:strVal val="visible"/>
                                      </p:to>
                                    </p:set>
                                    <p:anim calcmode="lin" valueType="num">
                                      <p:cBhvr>
                                        <p:cTn id="61" dur="500" fill="hold"/>
                                        <p:tgtEl>
                                          <p:spTgt spid="5">
                                            <p:graphicEl>
                                              <a:dgm id="{CE7C9588-57F9-4A38-87A4-3EAAFD12C48D}"/>
                                            </p:graphicEl>
                                          </p:spTgt>
                                        </p:tgtEl>
                                        <p:attrNameLst>
                                          <p:attrName>ppt_w</p:attrName>
                                        </p:attrNameLst>
                                      </p:cBhvr>
                                      <p:tavLst>
                                        <p:tav tm="0">
                                          <p:val>
                                            <p:fltVal val="0"/>
                                          </p:val>
                                        </p:tav>
                                        <p:tav tm="100000">
                                          <p:val>
                                            <p:strVal val="#ppt_w"/>
                                          </p:val>
                                        </p:tav>
                                      </p:tavLst>
                                    </p:anim>
                                    <p:anim calcmode="lin" valueType="num">
                                      <p:cBhvr>
                                        <p:cTn id="62" dur="500" fill="hold"/>
                                        <p:tgtEl>
                                          <p:spTgt spid="5">
                                            <p:graphicEl>
                                              <a:dgm id="{CE7C9588-57F9-4A38-87A4-3EAAFD12C48D}"/>
                                            </p:graphicEl>
                                          </p:spTgt>
                                        </p:tgtEl>
                                        <p:attrNameLst>
                                          <p:attrName>ppt_h</p:attrName>
                                        </p:attrNameLst>
                                      </p:cBhvr>
                                      <p:tavLst>
                                        <p:tav tm="0">
                                          <p:val>
                                            <p:fltVal val="0"/>
                                          </p:val>
                                        </p:tav>
                                        <p:tav tm="100000">
                                          <p:val>
                                            <p:strVal val="#ppt_h"/>
                                          </p:val>
                                        </p:tav>
                                      </p:tavLst>
                                    </p:anim>
                                    <p:animEffect transition="in" filter="fade">
                                      <p:cBhvr>
                                        <p:cTn id="63" dur="500"/>
                                        <p:tgtEl>
                                          <p:spTgt spid="5">
                                            <p:graphicEl>
                                              <a:dgm id="{CE7C9588-57F9-4A38-87A4-3EAAFD12C48D}"/>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
                                            <p:graphicEl>
                                              <a:dgm id="{7A5F2DA4-487C-4861-A200-ABE78A5F120A}"/>
                                            </p:graphicEl>
                                          </p:spTgt>
                                        </p:tgtEl>
                                        <p:attrNameLst>
                                          <p:attrName>style.visibility</p:attrName>
                                        </p:attrNameLst>
                                      </p:cBhvr>
                                      <p:to>
                                        <p:strVal val="visible"/>
                                      </p:to>
                                    </p:set>
                                    <p:anim calcmode="lin" valueType="num">
                                      <p:cBhvr>
                                        <p:cTn id="66" dur="500" fill="hold"/>
                                        <p:tgtEl>
                                          <p:spTgt spid="5">
                                            <p:graphicEl>
                                              <a:dgm id="{7A5F2DA4-487C-4861-A200-ABE78A5F120A}"/>
                                            </p:graphicEl>
                                          </p:spTgt>
                                        </p:tgtEl>
                                        <p:attrNameLst>
                                          <p:attrName>ppt_w</p:attrName>
                                        </p:attrNameLst>
                                      </p:cBhvr>
                                      <p:tavLst>
                                        <p:tav tm="0">
                                          <p:val>
                                            <p:fltVal val="0"/>
                                          </p:val>
                                        </p:tav>
                                        <p:tav tm="100000">
                                          <p:val>
                                            <p:strVal val="#ppt_w"/>
                                          </p:val>
                                        </p:tav>
                                      </p:tavLst>
                                    </p:anim>
                                    <p:anim calcmode="lin" valueType="num">
                                      <p:cBhvr>
                                        <p:cTn id="67" dur="500" fill="hold"/>
                                        <p:tgtEl>
                                          <p:spTgt spid="5">
                                            <p:graphicEl>
                                              <a:dgm id="{7A5F2DA4-487C-4861-A200-ABE78A5F120A}"/>
                                            </p:graphicEl>
                                          </p:spTgt>
                                        </p:tgtEl>
                                        <p:attrNameLst>
                                          <p:attrName>ppt_h</p:attrName>
                                        </p:attrNameLst>
                                      </p:cBhvr>
                                      <p:tavLst>
                                        <p:tav tm="0">
                                          <p:val>
                                            <p:fltVal val="0"/>
                                          </p:val>
                                        </p:tav>
                                        <p:tav tm="100000">
                                          <p:val>
                                            <p:strVal val="#ppt_h"/>
                                          </p:val>
                                        </p:tav>
                                      </p:tavLst>
                                    </p:anim>
                                    <p:animEffect transition="in" filter="fade">
                                      <p:cBhvr>
                                        <p:cTn id="68" dur="500"/>
                                        <p:tgtEl>
                                          <p:spTgt spid="5">
                                            <p:graphicEl>
                                              <a:dgm id="{7A5F2DA4-487C-4861-A200-ABE78A5F120A}"/>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5">
                                            <p:graphicEl>
                                              <a:dgm id="{52780971-3BDF-4145-97A8-AB614D4FCEF9}"/>
                                            </p:graphicEl>
                                          </p:spTgt>
                                        </p:tgtEl>
                                        <p:attrNameLst>
                                          <p:attrName>style.visibility</p:attrName>
                                        </p:attrNameLst>
                                      </p:cBhvr>
                                      <p:to>
                                        <p:strVal val="visible"/>
                                      </p:to>
                                    </p:set>
                                    <p:anim calcmode="lin" valueType="num">
                                      <p:cBhvr>
                                        <p:cTn id="73" dur="500" fill="hold"/>
                                        <p:tgtEl>
                                          <p:spTgt spid="5">
                                            <p:graphicEl>
                                              <a:dgm id="{52780971-3BDF-4145-97A8-AB614D4FCEF9}"/>
                                            </p:graphicEl>
                                          </p:spTgt>
                                        </p:tgtEl>
                                        <p:attrNameLst>
                                          <p:attrName>ppt_w</p:attrName>
                                        </p:attrNameLst>
                                      </p:cBhvr>
                                      <p:tavLst>
                                        <p:tav tm="0">
                                          <p:val>
                                            <p:fltVal val="0"/>
                                          </p:val>
                                        </p:tav>
                                        <p:tav tm="100000">
                                          <p:val>
                                            <p:strVal val="#ppt_w"/>
                                          </p:val>
                                        </p:tav>
                                      </p:tavLst>
                                    </p:anim>
                                    <p:anim calcmode="lin" valueType="num">
                                      <p:cBhvr>
                                        <p:cTn id="74" dur="500" fill="hold"/>
                                        <p:tgtEl>
                                          <p:spTgt spid="5">
                                            <p:graphicEl>
                                              <a:dgm id="{52780971-3BDF-4145-97A8-AB614D4FCEF9}"/>
                                            </p:graphicEl>
                                          </p:spTgt>
                                        </p:tgtEl>
                                        <p:attrNameLst>
                                          <p:attrName>ppt_h</p:attrName>
                                        </p:attrNameLst>
                                      </p:cBhvr>
                                      <p:tavLst>
                                        <p:tav tm="0">
                                          <p:val>
                                            <p:fltVal val="0"/>
                                          </p:val>
                                        </p:tav>
                                        <p:tav tm="100000">
                                          <p:val>
                                            <p:strVal val="#ppt_h"/>
                                          </p:val>
                                        </p:tav>
                                      </p:tavLst>
                                    </p:anim>
                                    <p:animEffect transition="in" filter="fade">
                                      <p:cBhvr>
                                        <p:cTn id="75" dur="500"/>
                                        <p:tgtEl>
                                          <p:spTgt spid="5">
                                            <p:graphicEl>
                                              <a:dgm id="{52780971-3BDF-4145-97A8-AB614D4FCEF9}"/>
                                            </p:graphicEl>
                                          </p:spTgt>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5">
                                            <p:graphicEl>
                                              <a:dgm id="{D78B524C-9346-4DDB-94E8-5B3A6975CD9A}"/>
                                            </p:graphicEl>
                                          </p:spTgt>
                                        </p:tgtEl>
                                        <p:attrNameLst>
                                          <p:attrName>style.visibility</p:attrName>
                                        </p:attrNameLst>
                                      </p:cBhvr>
                                      <p:to>
                                        <p:strVal val="visible"/>
                                      </p:to>
                                    </p:set>
                                    <p:anim calcmode="lin" valueType="num">
                                      <p:cBhvr>
                                        <p:cTn id="78" dur="500" fill="hold"/>
                                        <p:tgtEl>
                                          <p:spTgt spid="5">
                                            <p:graphicEl>
                                              <a:dgm id="{D78B524C-9346-4DDB-94E8-5B3A6975CD9A}"/>
                                            </p:graphicEl>
                                          </p:spTgt>
                                        </p:tgtEl>
                                        <p:attrNameLst>
                                          <p:attrName>ppt_w</p:attrName>
                                        </p:attrNameLst>
                                      </p:cBhvr>
                                      <p:tavLst>
                                        <p:tav tm="0">
                                          <p:val>
                                            <p:fltVal val="0"/>
                                          </p:val>
                                        </p:tav>
                                        <p:tav tm="100000">
                                          <p:val>
                                            <p:strVal val="#ppt_w"/>
                                          </p:val>
                                        </p:tav>
                                      </p:tavLst>
                                    </p:anim>
                                    <p:anim calcmode="lin" valueType="num">
                                      <p:cBhvr>
                                        <p:cTn id="79" dur="500" fill="hold"/>
                                        <p:tgtEl>
                                          <p:spTgt spid="5">
                                            <p:graphicEl>
                                              <a:dgm id="{D78B524C-9346-4DDB-94E8-5B3A6975CD9A}"/>
                                            </p:graphicEl>
                                          </p:spTgt>
                                        </p:tgtEl>
                                        <p:attrNameLst>
                                          <p:attrName>ppt_h</p:attrName>
                                        </p:attrNameLst>
                                      </p:cBhvr>
                                      <p:tavLst>
                                        <p:tav tm="0">
                                          <p:val>
                                            <p:fltVal val="0"/>
                                          </p:val>
                                        </p:tav>
                                        <p:tav tm="100000">
                                          <p:val>
                                            <p:strVal val="#ppt_h"/>
                                          </p:val>
                                        </p:tav>
                                      </p:tavLst>
                                    </p:anim>
                                    <p:animEffect transition="in" filter="fade">
                                      <p:cBhvr>
                                        <p:cTn id="80" dur="500"/>
                                        <p:tgtEl>
                                          <p:spTgt spid="5">
                                            <p:graphicEl>
                                              <a:dgm id="{D78B524C-9346-4DDB-94E8-5B3A6975CD9A}"/>
                                            </p:graphicEl>
                                          </p:spTgt>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
                                            <p:graphicEl>
                                              <a:dgm id="{3D468AB6-CDBF-4D2C-B53F-DB500FC2E1EF}"/>
                                            </p:graphicEl>
                                          </p:spTgt>
                                        </p:tgtEl>
                                        <p:attrNameLst>
                                          <p:attrName>style.visibility</p:attrName>
                                        </p:attrNameLst>
                                      </p:cBhvr>
                                      <p:to>
                                        <p:strVal val="visible"/>
                                      </p:to>
                                    </p:set>
                                    <p:anim calcmode="lin" valueType="num">
                                      <p:cBhvr>
                                        <p:cTn id="83" dur="500" fill="hold"/>
                                        <p:tgtEl>
                                          <p:spTgt spid="5">
                                            <p:graphicEl>
                                              <a:dgm id="{3D468AB6-CDBF-4D2C-B53F-DB500FC2E1EF}"/>
                                            </p:graphicEl>
                                          </p:spTgt>
                                        </p:tgtEl>
                                        <p:attrNameLst>
                                          <p:attrName>ppt_w</p:attrName>
                                        </p:attrNameLst>
                                      </p:cBhvr>
                                      <p:tavLst>
                                        <p:tav tm="0">
                                          <p:val>
                                            <p:fltVal val="0"/>
                                          </p:val>
                                        </p:tav>
                                        <p:tav tm="100000">
                                          <p:val>
                                            <p:strVal val="#ppt_w"/>
                                          </p:val>
                                        </p:tav>
                                      </p:tavLst>
                                    </p:anim>
                                    <p:anim calcmode="lin" valueType="num">
                                      <p:cBhvr>
                                        <p:cTn id="84" dur="500" fill="hold"/>
                                        <p:tgtEl>
                                          <p:spTgt spid="5">
                                            <p:graphicEl>
                                              <a:dgm id="{3D468AB6-CDBF-4D2C-B53F-DB500FC2E1EF}"/>
                                            </p:graphicEl>
                                          </p:spTgt>
                                        </p:tgtEl>
                                        <p:attrNameLst>
                                          <p:attrName>ppt_h</p:attrName>
                                        </p:attrNameLst>
                                      </p:cBhvr>
                                      <p:tavLst>
                                        <p:tav tm="0">
                                          <p:val>
                                            <p:fltVal val="0"/>
                                          </p:val>
                                        </p:tav>
                                        <p:tav tm="100000">
                                          <p:val>
                                            <p:strVal val="#ppt_h"/>
                                          </p:val>
                                        </p:tav>
                                      </p:tavLst>
                                    </p:anim>
                                    <p:animEffect transition="in" filter="fade">
                                      <p:cBhvr>
                                        <p:cTn id="85" dur="500"/>
                                        <p:tgtEl>
                                          <p:spTgt spid="5">
                                            <p:graphicEl>
                                              <a:dgm id="{3D468AB6-CDBF-4D2C-B53F-DB500FC2E1EF}"/>
                                            </p:graphicEl>
                                          </p:spTgt>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5">
                                            <p:graphicEl>
                                              <a:dgm id="{2D42A474-6AD0-4F83-A9AC-C56171F47E01}"/>
                                            </p:graphicEl>
                                          </p:spTgt>
                                        </p:tgtEl>
                                        <p:attrNameLst>
                                          <p:attrName>style.visibility</p:attrName>
                                        </p:attrNameLst>
                                      </p:cBhvr>
                                      <p:to>
                                        <p:strVal val="visible"/>
                                      </p:to>
                                    </p:set>
                                    <p:anim calcmode="lin" valueType="num">
                                      <p:cBhvr>
                                        <p:cTn id="88" dur="500" fill="hold"/>
                                        <p:tgtEl>
                                          <p:spTgt spid="5">
                                            <p:graphicEl>
                                              <a:dgm id="{2D42A474-6AD0-4F83-A9AC-C56171F47E01}"/>
                                            </p:graphicEl>
                                          </p:spTgt>
                                        </p:tgtEl>
                                        <p:attrNameLst>
                                          <p:attrName>ppt_w</p:attrName>
                                        </p:attrNameLst>
                                      </p:cBhvr>
                                      <p:tavLst>
                                        <p:tav tm="0">
                                          <p:val>
                                            <p:fltVal val="0"/>
                                          </p:val>
                                        </p:tav>
                                        <p:tav tm="100000">
                                          <p:val>
                                            <p:strVal val="#ppt_w"/>
                                          </p:val>
                                        </p:tav>
                                      </p:tavLst>
                                    </p:anim>
                                    <p:anim calcmode="lin" valueType="num">
                                      <p:cBhvr>
                                        <p:cTn id="89" dur="500" fill="hold"/>
                                        <p:tgtEl>
                                          <p:spTgt spid="5">
                                            <p:graphicEl>
                                              <a:dgm id="{2D42A474-6AD0-4F83-A9AC-C56171F47E01}"/>
                                            </p:graphicEl>
                                          </p:spTgt>
                                        </p:tgtEl>
                                        <p:attrNameLst>
                                          <p:attrName>ppt_h</p:attrName>
                                        </p:attrNameLst>
                                      </p:cBhvr>
                                      <p:tavLst>
                                        <p:tav tm="0">
                                          <p:val>
                                            <p:fltVal val="0"/>
                                          </p:val>
                                        </p:tav>
                                        <p:tav tm="100000">
                                          <p:val>
                                            <p:strVal val="#ppt_h"/>
                                          </p:val>
                                        </p:tav>
                                      </p:tavLst>
                                    </p:anim>
                                    <p:animEffect transition="in" filter="fade">
                                      <p:cBhvr>
                                        <p:cTn id="90" dur="500"/>
                                        <p:tgtEl>
                                          <p:spTgt spid="5">
                                            <p:graphicEl>
                                              <a:dgm id="{2D42A474-6AD0-4F83-A9AC-C56171F47E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Use Primary Sources?</a:t>
            </a:r>
          </a:p>
        </p:txBody>
      </p:sp>
      <p:sp>
        <p:nvSpPr>
          <p:cNvPr id="4" name="Content Placeholder 3"/>
          <p:cNvSpPr>
            <a:spLocks noGrp="1"/>
          </p:cNvSpPr>
          <p:nvPr>
            <p:ph sz="half" idx="2"/>
          </p:nvPr>
        </p:nvSpPr>
        <p:spPr>
          <a:xfrm>
            <a:off x="2209800" y="1500981"/>
            <a:ext cx="3581400" cy="4038600"/>
          </a:xfrm>
        </p:spPr>
        <p:txBody>
          <a:bodyPr>
            <a:normAutofit fontScale="55000" lnSpcReduction="20000"/>
          </a:bodyPr>
          <a:lstStyle/>
          <a:p>
            <a:r>
              <a:rPr lang="en-US" sz="3300" dirty="0"/>
              <a:t>Primary sources provide a window into the past—unfiltered access to the record of artistic, social, scientific, and political thought and achievement during the specific period under study, produced by people who lived during that period.</a:t>
            </a:r>
          </a:p>
          <a:p>
            <a:endParaRPr lang="en-US" sz="3300" dirty="0"/>
          </a:p>
          <a:p>
            <a:r>
              <a:rPr lang="en-US" sz="3300" dirty="0"/>
              <a:t>Bringing young people into close contact with these unique, often profound documents gives them a genuine sense of what it was like to be alive during the time. Personal documents, effects, and objects can bring a long-past era to life.</a:t>
            </a:r>
          </a:p>
          <a:p>
            <a:endParaRPr lang="en-US" dirty="0"/>
          </a:p>
        </p:txBody>
      </p:sp>
      <p:sp>
        <p:nvSpPr>
          <p:cNvPr id="6" name="Content Placeholder 5"/>
          <p:cNvSpPr>
            <a:spLocks noGrp="1"/>
          </p:cNvSpPr>
          <p:nvPr>
            <p:ph sz="quarter" idx="4"/>
          </p:nvPr>
        </p:nvSpPr>
        <p:spPr>
          <a:xfrm>
            <a:off x="5638800" y="1676400"/>
            <a:ext cx="3200400" cy="3951288"/>
          </a:xfrm>
        </p:spPr>
        <p:txBody>
          <a:bodyPr>
            <a:normAutofit fontScale="55000" lnSpcReduction="20000"/>
          </a:bodyPr>
          <a:lstStyle/>
          <a:p>
            <a:pPr marL="342900" indent="-342900"/>
            <a:r>
              <a:rPr lang="en-US" sz="4500" dirty="0"/>
              <a:t>Three major outcomes of working with primary sources:</a:t>
            </a:r>
          </a:p>
          <a:p>
            <a:pPr marL="800100" lvl="1" indent="-342900">
              <a:buFont typeface="+mj-lt"/>
              <a:buAutoNum type="arabicPeriod"/>
            </a:pPr>
            <a:r>
              <a:rPr lang="en-US" sz="4500" dirty="0"/>
              <a:t>Engage Students</a:t>
            </a:r>
          </a:p>
          <a:p>
            <a:pPr marL="800100" lvl="1" indent="-342900">
              <a:buFont typeface="+mj-lt"/>
              <a:buAutoNum type="arabicPeriod"/>
            </a:pPr>
            <a:r>
              <a:rPr lang="en-US" sz="4500" dirty="0"/>
              <a:t>Develop Critical Thinking Skills</a:t>
            </a:r>
          </a:p>
          <a:p>
            <a:pPr marL="800100" lvl="1" indent="-342900">
              <a:buFont typeface="+mj-lt"/>
              <a:buAutoNum type="arabicPeriod"/>
            </a:pPr>
            <a:r>
              <a:rPr lang="en-US" sz="4500" dirty="0"/>
              <a:t>Construct Knowledge</a:t>
            </a:r>
          </a:p>
          <a:p>
            <a:endParaRPr lang="en-US" dirty="0"/>
          </a:p>
        </p:txBody>
      </p:sp>
      <p:sp>
        <p:nvSpPr>
          <p:cNvPr id="8" name="Text Placeholder 15"/>
          <p:cNvSpPr>
            <a:spLocks noGrp="1"/>
          </p:cNvSpPr>
          <p:nvPr>
            <p:ph type="body" sz="quarter" idx="4294967295"/>
          </p:nvPr>
        </p:nvSpPr>
        <p:spPr>
          <a:xfrm>
            <a:off x="2971800" y="5867400"/>
            <a:ext cx="6096000" cy="457200"/>
          </a:xfrm>
          <a:prstGeom prst="rect">
            <a:avLst/>
          </a:prstGeom>
        </p:spPr>
        <p:txBody>
          <a:bodyPr/>
          <a:lstStyle/>
          <a:p>
            <a:r>
              <a:rPr lang="en-US" sz="2000" dirty="0">
                <a:solidFill>
                  <a:schemeClr val="tx1"/>
                </a:solidFill>
              </a:rPr>
              <a:t>From the Library of Congress, teacher resources.</a:t>
            </a:r>
          </a:p>
        </p:txBody>
      </p:sp>
      <p:sp>
        <p:nvSpPr>
          <p:cNvPr id="5" name="Footer Placeholder 4">
            <a:extLst>
              <a:ext uri="{FF2B5EF4-FFF2-40B4-BE49-F238E27FC236}">
                <a16:creationId xmlns:a16="http://schemas.microsoft.com/office/drawing/2014/main" id="{8CD726F1-9856-A93E-EBF0-EEF172954B1E}"/>
              </a:ext>
            </a:extLst>
          </p:cNvPr>
          <p:cNvSpPr>
            <a:spLocks noGrp="1"/>
          </p:cNvSpPr>
          <p:nvPr>
            <p:ph type="ftr" sz="quarter" idx="11"/>
          </p:nvPr>
        </p:nvSpPr>
        <p:spPr/>
        <p:txBody>
          <a:bodyPr/>
          <a:lstStyle/>
          <a:p>
            <a:r>
              <a:rPr lang="en-US"/>
              <a:t>© NJ Amistad Commission </a:t>
            </a:r>
          </a:p>
        </p:txBody>
      </p:sp>
    </p:spTree>
    <p:extLst>
      <p:ext uri="{BB962C8B-B14F-4D97-AF65-F5344CB8AC3E}">
        <p14:creationId xmlns:p14="http://schemas.microsoft.com/office/powerpoint/2010/main" val="77574089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7010400" cy="944562"/>
          </a:xfrm>
        </p:spPr>
        <p:txBody>
          <a:bodyPr>
            <a:normAutofit fontScale="90000"/>
          </a:bodyPr>
          <a:lstStyle/>
          <a:p>
            <a:pPr algn="ctr"/>
            <a:r>
              <a:rPr lang="en-US" dirty="0"/>
              <a:t>Getting on the Paper</a:t>
            </a:r>
            <a:br>
              <a:rPr lang="en-US" dirty="0"/>
            </a:br>
            <a:r>
              <a:rPr lang="en-US" sz="2000" dirty="0"/>
              <a:t>Have students answer these questions.</a:t>
            </a:r>
            <a:br>
              <a:rPr lang="en-US" sz="2000" dirty="0"/>
            </a:br>
            <a:r>
              <a:rPr lang="en-US" sz="2000" dirty="0"/>
              <a:t>Give the edited versions of the letters. </a:t>
            </a:r>
          </a:p>
        </p:txBody>
      </p:sp>
      <p:sp>
        <p:nvSpPr>
          <p:cNvPr id="3" name="Content Placeholder 3"/>
          <p:cNvSpPr>
            <a:spLocks noGrp="1"/>
          </p:cNvSpPr>
          <p:nvPr>
            <p:ph sz="half" idx="1"/>
          </p:nvPr>
        </p:nvSpPr>
        <p:spPr>
          <a:xfrm>
            <a:off x="2590800" y="1447800"/>
            <a:ext cx="6553200" cy="5334000"/>
          </a:xfrm>
        </p:spPr>
        <p:txBody>
          <a:bodyPr>
            <a:normAutofit/>
          </a:bodyPr>
          <a:lstStyle/>
          <a:p>
            <a:pPr marL="457200" indent="-457200">
              <a:buAutoNum type="arabicPeriod"/>
            </a:pPr>
            <a:r>
              <a:rPr lang="en-US" sz="2000" b="1" u="sng" dirty="0"/>
              <a:t>Who is the Author?</a:t>
            </a:r>
          </a:p>
          <a:p>
            <a:pPr lvl="1"/>
            <a:r>
              <a:rPr lang="en-US" sz="1200" i="1" dirty="0"/>
              <a:t>	</a:t>
            </a:r>
            <a:r>
              <a:rPr lang="en-US" sz="2000" i="1" dirty="0"/>
              <a:t>Mary Church Terrell</a:t>
            </a:r>
          </a:p>
          <a:p>
            <a:pPr lvl="1"/>
            <a:r>
              <a:rPr lang="en-US" sz="1400" dirty="0"/>
              <a:t>	</a:t>
            </a:r>
            <a:r>
              <a:rPr lang="en-US" sz="2000" dirty="0"/>
              <a:t>a. Can the author give us insight into the 		     document?</a:t>
            </a:r>
          </a:p>
          <a:p>
            <a:pPr marL="457200" indent="-457200">
              <a:buAutoNum type="arabicPeriod"/>
            </a:pPr>
            <a:r>
              <a:rPr lang="en-US" sz="2000" b="1" u="sng" dirty="0"/>
              <a:t>When was the document written?</a:t>
            </a:r>
          </a:p>
          <a:p>
            <a:r>
              <a:rPr lang="en-US" sz="1600" b="1" i="1" dirty="0"/>
              <a:t>	</a:t>
            </a:r>
            <a:r>
              <a:rPr lang="en-US" sz="2000" i="1" dirty="0"/>
              <a:t>October 10, 1906</a:t>
            </a:r>
          </a:p>
          <a:p>
            <a:r>
              <a:rPr lang="en-US" sz="2000" b="1" dirty="0"/>
              <a:t>	</a:t>
            </a:r>
            <a:r>
              <a:rPr lang="en-US" sz="2000" dirty="0"/>
              <a:t>a. Where does this source fit into the scope of 	     history? </a:t>
            </a:r>
          </a:p>
          <a:p>
            <a:pPr>
              <a:tabLst>
                <a:tab pos="458788" algn="l"/>
              </a:tabLst>
            </a:pPr>
            <a:r>
              <a:rPr lang="en-US" sz="2000" b="1" dirty="0"/>
              <a:t>3. 	</a:t>
            </a:r>
            <a:r>
              <a:rPr lang="en-US" sz="2000" b="1" u="sng" dirty="0"/>
              <a:t>What is the big picture in which this document fits?</a:t>
            </a:r>
          </a:p>
          <a:p>
            <a:pPr marL="457200" lvl="1"/>
            <a:r>
              <a:rPr lang="en-US" sz="2000" dirty="0"/>
              <a:t>	a. Is the source part a sequence or series?</a:t>
            </a:r>
          </a:p>
          <a:p>
            <a:pPr marL="914400" lvl="1" indent="-457200">
              <a:tabLst>
                <a:tab pos="969963" algn="l"/>
                <a:tab pos="1201738" algn="l"/>
              </a:tabLst>
            </a:pPr>
            <a:r>
              <a:rPr lang="en-US" sz="2000" dirty="0"/>
              <a:t>	b. Are there other sources that precede or come 		afterward?</a:t>
            </a:r>
          </a:p>
          <a:p>
            <a:pPr marL="457200" lvl="1"/>
            <a:r>
              <a:rPr lang="en-US" sz="2000" dirty="0"/>
              <a:t>	</a:t>
            </a:r>
            <a:endParaRPr lang="en-US" sz="2000" i="1" dirty="0"/>
          </a:p>
        </p:txBody>
      </p:sp>
      <p:cxnSp>
        <p:nvCxnSpPr>
          <p:cNvPr id="5" name="Straight Arrow Connector 4"/>
          <p:cNvCxnSpPr>
            <a:cxnSpLocks/>
          </p:cNvCxnSpPr>
          <p:nvPr/>
        </p:nvCxnSpPr>
        <p:spPr>
          <a:xfrm flipH="1">
            <a:off x="1524000" y="2769790"/>
            <a:ext cx="1104900" cy="278210"/>
          </a:xfrm>
          <a:prstGeom prst="straightConnector1">
            <a:avLst/>
          </a:prstGeom>
          <a:ln>
            <a:solidFill>
              <a:schemeClr val="accent3"/>
            </a:solidFill>
            <a:tailEnd type="arrow"/>
          </a:ln>
        </p:spPr>
        <p:style>
          <a:lnRef idx="3">
            <a:schemeClr val="dk1"/>
          </a:lnRef>
          <a:fillRef idx="0">
            <a:schemeClr val="dk1"/>
          </a:fillRef>
          <a:effectRef idx="2">
            <a:schemeClr val="dk1"/>
          </a:effectRef>
          <a:fontRef idx="minor">
            <a:schemeClr val="tx1"/>
          </a:fontRef>
        </p:style>
      </p:cxnSp>
      <p:sp>
        <p:nvSpPr>
          <p:cNvPr id="6" name="Footer Placeholder 5">
            <a:extLst>
              <a:ext uri="{FF2B5EF4-FFF2-40B4-BE49-F238E27FC236}">
                <a16:creationId xmlns:a16="http://schemas.microsoft.com/office/drawing/2014/main" id="{165657D9-AB04-B133-C0DA-F779CF4FC5EB}"/>
              </a:ext>
            </a:extLst>
          </p:cNvPr>
          <p:cNvSpPr>
            <a:spLocks noGrp="1"/>
          </p:cNvSpPr>
          <p:nvPr>
            <p:ph type="ftr" sz="quarter" idx="11"/>
          </p:nvPr>
        </p:nvSpPr>
        <p:spPr>
          <a:xfrm>
            <a:off x="-152400" y="6393656"/>
            <a:ext cx="1981200" cy="365125"/>
          </a:xfrm>
        </p:spPr>
        <p:txBody>
          <a:bodyPr/>
          <a:lstStyle/>
          <a:p>
            <a:r>
              <a:rPr lang="en-US" dirty="0">
                <a:solidFill>
                  <a:schemeClr val="bg1"/>
                </a:solidFill>
              </a:rPr>
              <a:t>© NJ Amistad Commission </a:t>
            </a:r>
          </a:p>
        </p:txBody>
      </p:sp>
      <p:cxnSp>
        <p:nvCxnSpPr>
          <p:cNvPr id="4" name="Straight Arrow Connector 3">
            <a:extLst>
              <a:ext uri="{FF2B5EF4-FFF2-40B4-BE49-F238E27FC236}">
                <a16:creationId xmlns:a16="http://schemas.microsoft.com/office/drawing/2014/main" id="{9B79A86F-28ED-CA6C-3EA0-DD7283D20AAC}"/>
              </a:ext>
            </a:extLst>
          </p:cNvPr>
          <p:cNvCxnSpPr>
            <a:cxnSpLocks/>
          </p:cNvCxnSpPr>
          <p:nvPr/>
        </p:nvCxnSpPr>
        <p:spPr>
          <a:xfrm flipH="1">
            <a:off x="1447800" y="1828800"/>
            <a:ext cx="1181100" cy="1066800"/>
          </a:xfrm>
          <a:prstGeom prst="straightConnector1">
            <a:avLst/>
          </a:prstGeom>
          <a:ln>
            <a:solidFill>
              <a:schemeClr val="accent3"/>
            </a:solidFill>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639E3451-2E6A-6D18-DE5E-396E27037738}"/>
              </a:ext>
            </a:extLst>
          </p:cNvPr>
          <p:cNvCxnSpPr>
            <a:cxnSpLocks/>
          </p:cNvCxnSpPr>
          <p:nvPr/>
        </p:nvCxnSpPr>
        <p:spPr>
          <a:xfrm flipH="1" flipV="1">
            <a:off x="1611469" y="3276600"/>
            <a:ext cx="1017431" cy="762000"/>
          </a:xfrm>
          <a:prstGeom prst="straightConnector1">
            <a:avLst/>
          </a:prstGeom>
          <a:ln>
            <a:solidFill>
              <a:schemeClr val="accent3"/>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0862906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the Sights</a:t>
            </a:r>
          </a:p>
        </p:txBody>
      </p:sp>
      <p:sp>
        <p:nvSpPr>
          <p:cNvPr id="3" name="Content Placeholder 3"/>
          <p:cNvSpPr>
            <a:spLocks noGrp="1"/>
          </p:cNvSpPr>
          <p:nvPr>
            <p:ph sz="half" idx="1"/>
          </p:nvPr>
        </p:nvSpPr>
        <p:spPr>
          <a:xfrm>
            <a:off x="2667000" y="1127639"/>
            <a:ext cx="5867402" cy="5410200"/>
          </a:xfrm>
        </p:spPr>
        <p:txBody>
          <a:bodyPr>
            <a:normAutofit/>
          </a:bodyPr>
          <a:lstStyle/>
          <a:p>
            <a:pPr marL="457200" indent="-457200">
              <a:buFont typeface="+mj-lt"/>
              <a:buAutoNum type="arabicPeriod"/>
            </a:pPr>
            <a:r>
              <a:rPr lang="en-US" sz="2000" b="1" u="sng" dirty="0"/>
              <a:t>What major ideas or thoughts are contained in the document?</a:t>
            </a:r>
          </a:p>
          <a:p>
            <a:pPr marL="914400" lvl="1" indent="-457200">
              <a:buFont typeface="Arial" pitchFamily="34" charset="0"/>
              <a:buChar char="•"/>
            </a:pPr>
            <a:r>
              <a:rPr lang="en-US" sz="2000" dirty="0"/>
              <a:t>Is there a main idea or philosophy?</a:t>
            </a:r>
          </a:p>
          <a:p>
            <a:pPr marL="457200" lvl="1"/>
            <a:r>
              <a:rPr lang="en-US" sz="2000" i="1" dirty="0"/>
              <a:t>	Terrell refutes the idea that D.C. is a 	paradise for Black men even though 	many have good the Federal	Government jobs. They are all still 	treated as second-class citizens in the 	city. </a:t>
            </a:r>
          </a:p>
          <a:p>
            <a:pPr marL="457200" indent="-457200">
              <a:buFont typeface="+mj-lt"/>
              <a:buAutoNum type="arabicPeriod"/>
            </a:pPr>
            <a:r>
              <a:rPr lang="en-US" sz="2000" b="1" u="sng" dirty="0"/>
              <a:t>Why was the document written or produced?</a:t>
            </a:r>
          </a:p>
          <a:p>
            <a:pPr marL="914400" lvl="1" indent="-457200">
              <a:buFont typeface="Arial" pitchFamily="34" charset="0"/>
              <a:buChar char="•"/>
            </a:pPr>
            <a:r>
              <a:rPr lang="en-US" sz="2000" dirty="0"/>
              <a:t>How does the reason provide insight and help place it in context?</a:t>
            </a:r>
          </a:p>
          <a:p>
            <a:pPr marL="914400" lvl="1" indent="-457200">
              <a:buFont typeface="Arial" pitchFamily="34" charset="0"/>
              <a:buChar char="•"/>
            </a:pPr>
            <a:r>
              <a:rPr lang="en-US" sz="2000" dirty="0"/>
              <a:t>Does the audience provide clues to the document?</a:t>
            </a:r>
          </a:p>
          <a:p>
            <a:pPr marL="457200" lvl="1"/>
            <a:r>
              <a:rPr lang="en-US" sz="2000" i="1" dirty="0"/>
              <a:t>The audience is the United Women’s Club in Washington, D.C. and others of good will. </a:t>
            </a:r>
          </a:p>
        </p:txBody>
      </p:sp>
      <p:cxnSp>
        <p:nvCxnSpPr>
          <p:cNvPr id="4" name="Straight Arrow Connector 3"/>
          <p:cNvCxnSpPr>
            <a:cxnSpLocks/>
          </p:cNvCxnSpPr>
          <p:nvPr/>
        </p:nvCxnSpPr>
        <p:spPr>
          <a:xfrm flipH="1">
            <a:off x="1371600" y="1447800"/>
            <a:ext cx="1828802" cy="1828800"/>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6" name="Footer Placeholder 5">
            <a:extLst>
              <a:ext uri="{FF2B5EF4-FFF2-40B4-BE49-F238E27FC236}">
                <a16:creationId xmlns:a16="http://schemas.microsoft.com/office/drawing/2014/main" id="{BC2E393F-A873-761B-B746-C6D2FA96B097}"/>
              </a:ext>
            </a:extLst>
          </p:cNvPr>
          <p:cNvSpPr>
            <a:spLocks noGrp="1"/>
          </p:cNvSpPr>
          <p:nvPr>
            <p:ph type="ftr" sz="quarter" idx="11"/>
          </p:nvPr>
        </p:nvSpPr>
        <p:spPr/>
        <p:txBody>
          <a:bodyPr/>
          <a:lstStyle/>
          <a:p>
            <a:r>
              <a:rPr lang="en-US" dirty="0"/>
              <a:t>© NJ Amistad Commission </a:t>
            </a:r>
          </a:p>
        </p:txBody>
      </p:sp>
      <p:cxnSp>
        <p:nvCxnSpPr>
          <p:cNvPr id="9" name="Straight Arrow Connector 8">
            <a:extLst>
              <a:ext uri="{FF2B5EF4-FFF2-40B4-BE49-F238E27FC236}">
                <a16:creationId xmlns:a16="http://schemas.microsoft.com/office/drawing/2014/main" id="{74960CF3-BBA4-E24D-6204-0F0A6BB722B2}"/>
              </a:ext>
            </a:extLst>
          </p:cNvPr>
          <p:cNvCxnSpPr>
            <a:cxnSpLocks/>
          </p:cNvCxnSpPr>
          <p:nvPr/>
        </p:nvCxnSpPr>
        <p:spPr>
          <a:xfrm flipH="1">
            <a:off x="1371600" y="3338110"/>
            <a:ext cx="1752600" cy="0"/>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5622587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theme/theme1.xml><?xml version="1.0" encoding="utf-8"?>
<a:theme xmlns:a="http://schemas.openxmlformats.org/drawingml/2006/main" name="Presentermedia.com - split arrows - animated">
  <a:themeElements>
    <a:clrScheme name="target">
      <a:dk1>
        <a:sysClr val="windowText" lastClr="000000"/>
      </a:dk1>
      <a:lt1>
        <a:sysClr val="window" lastClr="FFFFFF"/>
      </a:lt1>
      <a:dk2>
        <a:srgbClr val="242852"/>
      </a:dk2>
      <a:lt2>
        <a:srgbClr val="ACCBF9"/>
      </a:lt2>
      <a:accent1>
        <a:srgbClr val="629DD1"/>
      </a:accent1>
      <a:accent2>
        <a:srgbClr val="297FD5"/>
      </a:accent2>
      <a:accent3>
        <a:srgbClr val="FF0000"/>
      </a:accent3>
      <a:accent4>
        <a:srgbClr val="4A66AC"/>
      </a:accent4>
      <a:accent5>
        <a:srgbClr val="5AA2AE"/>
      </a:accent5>
      <a:accent6>
        <a:srgbClr val="9D90A0"/>
      </a:accent6>
      <a:hlink>
        <a:srgbClr val="9454C3"/>
      </a:hlink>
      <a:folHlink>
        <a:srgbClr val="3EBBF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ermedia.com - split arrows - static">
  <a:themeElements>
    <a:clrScheme name="target">
      <a:dk1>
        <a:sysClr val="windowText" lastClr="000000"/>
      </a:dk1>
      <a:lt1>
        <a:sysClr val="window" lastClr="FFFFFF"/>
      </a:lt1>
      <a:dk2>
        <a:srgbClr val="242852"/>
      </a:dk2>
      <a:lt2>
        <a:srgbClr val="ACCBF9"/>
      </a:lt2>
      <a:accent1>
        <a:srgbClr val="629DD1"/>
      </a:accent1>
      <a:accent2>
        <a:srgbClr val="297FD5"/>
      </a:accent2>
      <a:accent3>
        <a:srgbClr val="FF0000"/>
      </a:accent3>
      <a:accent4>
        <a:srgbClr val="4A66AC"/>
      </a:accent4>
      <a:accent5>
        <a:srgbClr val="5AA2AE"/>
      </a:accent5>
      <a:accent6>
        <a:srgbClr val="9D90A0"/>
      </a:accent6>
      <a:hlink>
        <a:srgbClr val="9454C3"/>
      </a:hlink>
      <a:folHlink>
        <a:srgbClr val="3EBBF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12021</TotalTime>
  <Words>1283</Words>
  <Application>Microsoft Office PowerPoint</Application>
  <PresentationFormat>On-screen Show (4:3)</PresentationFormat>
  <Paragraphs>134</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 Serif</vt:lpstr>
      <vt:lpstr>Arial</vt:lpstr>
      <vt:lpstr>Calibri</vt:lpstr>
      <vt:lpstr>Franklin Gothic Book</vt:lpstr>
      <vt:lpstr>Franklin Gothic Medium</vt:lpstr>
      <vt:lpstr>Posterama</vt:lpstr>
      <vt:lpstr>Presentermedia.com - split arrows - animated</vt:lpstr>
      <vt:lpstr>1_Presentermedia.com - split arrows - static</vt:lpstr>
      <vt:lpstr>  Hitting the Target</vt:lpstr>
      <vt:lpstr>Give Students Mary Church Terrell’s Background in Class </vt:lpstr>
      <vt:lpstr>PowerPoint Presentation</vt:lpstr>
      <vt:lpstr>How do you they Hit the Target?</vt:lpstr>
      <vt:lpstr>Start by getting “on the paper.”  </vt:lpstr>
      <vt:lpstr>PowerPoint Presentation</vt:lpstr>
      <vt:lpstr>Why Use Primary Sources?</vt:lpstr>
      <vt:lpstr>Getting on the Paper Have students answer these questions. Give the edited versions of the letters. </vt:lpstr>
      <vt:lpstr>Adjusting the Sights</vt:lpstr>
      <vt:lpstr>Zeroing In</vt:lpstr>
      <vt:lpstr>Hit the Target!</vt:lpstr>
      <vt:lpstr>Conclusion</vt:lpstr>
      <vt:lpstr>Top Shot</vt:lpstr>
      <vt:lpstr>The Process</vt:lpstr>
      <vt:lpstr>Step 1: Hitting the Bulls Eye Have students answer the questions in class </vt:lpstr>
      <vt:lpstr>Step 2: Contextualization</vt:lpstr>
      <vt:lpstr>Step 3: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Bullseye - Hitting the Target of Document Analysis</dc:title>
  <dc:creator>CICERO Systems</dc:creator>
  <cp:lastModifiedBy>Dr. Kevin T Brady</cp:lastModifiedBy>
  <cp:revision>147</cp:revision>
  <dcterms:created xsi:type="dcterms:W3CDTF">2010-04-14T14:22:36Z</dcterms:created>
  <dcterms:modified xsi:type="dcterms:W3CDTF">2024-11-11T18:49:51Z</dcterms:modified>
</cp:coreProperties>
</file>